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58" r:id="rId4"/>
    <p:sldId id="260" r:id="rId5"/>
    <p:sldId id="261" r:id="rId6"/>
    <p:sldId id="257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ctor ferri" initials="vf" lastIdx="3" clrIdx="0">
    <p:extLst>
      <p:ext uri="{19B8F6BF-5375-455C-9EA6-DF929625EA0E}">
        <p15:presenceInfo xmlns:p15="http://schemas.microsoft.com/office/powerpoint/2012/main" userId="dead1b2615f24b46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1C49"/>
    <a:srgbClr val="F7387C"/>
    <a:srgbClr val="BD1539"/>
    <a:srgbClr val="2E2E30"/>
    <a:srgbClr val="9D0729"/>
    <a:srgbClr val="CD153E"/>
    <a:srgbClr val="FF22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BB9DDD-29BB-4DFF-9A1C-39E349FE279E}" v="1002" dt="2021-05-11T18:59:14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931" y="3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ctor ferri" userId="dead1b2615f24b46" providerId="LiveId" clId="{25BB9DDD-29BB-4DFF-9A1C-39E349FE279E}"/>
    <pc:docChg chg="undo redo custSel addSld delSld modSld sldOrd">
      <pc:chgData name="victor ferri" userId="dead1b2615f24b46" providerId="LiveId" clId="{25BB9DDD-29BB-4DFF-9A1C-39E349FE279E}" dt="2021-05-11T19:07:12.329" v="4682" actId="20577"/>
      <pc:docMkLst>
        <pc:docMk/>
      </pc:docMkLst>
      <pc:sldChg chg="modAnim">
        <pc:chgData name="victor ferri" userId="dead1b2615f24b46" providerId="LiveId" clId="{25BB9DDD-29BB-4DFF-9A1C-39E349FE279E}" dt="2021-05-08T18:57:09.150" v="61"/>
        <pc:sldMkLst>
          <pc:docMk/>
          <pc:sldMk cId="730505687" sldId="256"/>
        </pc:sldMkLst>
      </pc:sldChg>
      <pc:sldChg chg="addSp delSp modSp mod delAnim modAnim addCm">
        <pc:chgData name="victor ferri" userId="dead1b2615f24b46" providerId="LiveId" clId="{25BB9DDD-29BB-4DFF-9A1C-39E349FE279E}" dt="2021-05-11T19:07:12.329" v="4682" actId="20577"/>
        <pc:sldMkLst>
          <pc:docMk/>
          <pc:sldMk cId="1719178118" sldId="257"/>
        </pc:sldMkLst>
        <pc:spChg chg="add del mod">
          <ac:chgData name="victor ferri" userId="dead1b2615f24b46" providerId="LiveId" clId="{25BB9DDD-29BB-4DFF-9A1C-39E349FE279E}" dt="2021-05-11T02:24:32.351" v="1614" actId="20577"/>
          <ac:spMkLst>
            <pc:docMk/>
            <pc:sldMk cId="1719178118" sldId="257"/>
            <ac:spMk id="2" creationId="{4650B8AC-9133-405E-8E49-698056956DB6}"/>
          </ac:spMkLst>
        </pc:spChg>
        <pc:spChg chg="add del mod">
          <ac:chgData name="victor ferri" userId="dead1b2615f24b46" providerId="LiveId" clId="{25BB9DDD-29BB-4DFF-9A1C-39E349FE279E}" dt="2021-05-08T19:20:47.772" v="350" actId="478"/>
          <ac:spMkLst>
            <pc:docMk/>
            <pc:sldMk cId="1719178118" sldId="257"/>
            <ac:spMk id="3" creationId="{1837E5EC-9C66-4050-B079-C07D34CF58BF}"/>
          </ac:spMkLst>
        </pc:spChg>
        <pc:spChg chg="add mod ord">
          <ac:chgData name="victor ferri" userId="dead1b2615f24b46" providerId="LiveId" clId="{25BB9DDD-29BB-4DFF-9A1C-39E349FE279E}" dt="2021-05-08T19:01:57.951" v="96" actId="166"/>
          <ac:spMkLst>
            <pc:docMk/>
            <pc:sldMk cId="1719178118" sldId="257"/>
            <ac:spMk id="6" creationId="{D9A2E41D-132A-4016-B69D-F98949B318D5}"/>
          </ac:spMkLst>
        </pc:spChg>
        <pc:spChg chg="add del mod">
          <ac:chgData name="victor ferri" userId="dead1b2615f24b46" providerId="LiveId" clId="{25BB9DDD-29BB-4DFF-9A1C-39E349FE279E}" dt="2021-05-11T02:50:26.333" v="2556" actId="478"/>
          <ac:spMkLst>
            <pc:docMk/>
            <pc:sldMk cId="1719178118" sldId="257"/>
            <ac:spMk id="7" creationId="{8E087309-B006-497A-964E-0E0A37E499F0}"/>
          </ac:spMkLst>
        </pc:spChg>
        <pc:spChg chg="add del mod">
          <ac:chgData name="victor ferri" userId="dead1b2615f24b46" providerId="LiveId" clId="{25BB9DDD-29BB-4DFF-9A1C-39E349FE279E}" dt="2021-05-08T19:20:50.461" v="353" actId="478"/>
          <ac:spMkLst>
            <pc:docMk/>
            <pc:sldMk cId="1719178118" sldId="257"/>
            <ac:spMk id="8" creationId="{32F16162-F16C-4E0B-ABA9-E8309E4E690E}"/>
          </ac:spMkLst>
        </pc:spChg>
        <pc:spChg chg="add del mod">
          <ac:chgData name="victor ferri" userId="dead1b2615f24b46" providerId="LiveId" clId="{25BB9DDD-29BB-4DFF-9A1C-39E349FE279E}" dt="2021-05-08T19:56:33.849" v="663" actId="1076"/>
          <ac:spMkLst>
            <pc:docMk/>
            <pc:sldMk cId="1719178118" sldId="257"/>
            <ac:spMk id="9" creationId="{72EF862E-F400-4E30-A851-D039FEBC2451}"/>
          </ac:spMkLst>
        </pc:spChg>
        <pc:spChg chg="add del mod">
          <ac:chgData name="victor ferri" userId="dead1b2615f24b46" providerId="LiveId" clId="{25BB9DDD-29BB-4DFF-9A1C-39E349FE279E}" dt="2021-05-08T19:20:49.376" v="352" actId="478"/>
          <ac:spMkLst>
            <pc:docMk/>
            <pc:sldMk cId="1719178118" sldId="257"/>
            <ac:spMk id="10" creationId="{21B5160A-6BA9-433B-A201-CE58B837BBC7}"/>
          </ac:spMkLst>
        </pc:spChg>
        <pc:spChg chg="add del">
          <ac:chgData name="victor ferri" userId="dead1b2615f24b46" providerId="LiveId" clId="{25BB9DDD-29BB-4DFF-9A1C-39E349FE279E}" dt="2021-05-08T19:18:44.008" v="337" actId="478"/>
          <ac:spMkLst>
            <pc:docMk/>
            <pc:sldMk cId="1719178118" sldId="257"/>
            <ac:spMk id="12" creationId="{F7F6E96D-2D1C-43A2-ACE9-BB84C0B1B859}"/>
          </ac:spMkLst>
        </pc:spChg>
        <pc:spChg chg="add del">
          <ac:chgData name="victor ferri" userId="dead1b2615f24b46" providerId="LiveId" clId="{25BB9DDD-29BB-4DFF-9A1C-39E349FE279E}" dt="2021-05-08T19:18:42.947" v="336" actId="478"/>
          <ac:spMkLst>
            <pc:docMk/>
            <pc:sldMk cId="1719178118" sldId="257"/>
            <ac:spMk id="13" creationId="{5AE262BD-F89D-4F47-87EB-7908A55188E8}"/>
          </ac:spMkLst>
        </pc:spChg>
        <pc:spChg chg="add mod">
          <ac:chgData name="victor ferri" userId="dead1b2615f24b46" providerId="LiveId" clId="{25BB9DDD-29BB-4DFF-9A1C-39E349FE279E}" dt="2021-05-11T04:24:01.235" v="3862" actId="1038"/>
          <ac:spMkLst>
            <pc:docMk/>
            <pc:sldMk cId="1719178118" sldId="257"/>
            <ac:spMk id="14" creationId="{2E3AA696-3A88-4AE6-B17A-4DCD1816FDD5}"/>
          </ac:spMkLst>
        </pc:spChg>
        <pc:spChg chg="add del">
          <ac:chgData name="victor ferri" userId="dead1b2615f24b46" providerId="LiveId" clId="{25BB9DDD-29BB-4DFF-9A1C-39E349FE279E}" dt="2021-05-08T19:19:11.438" v="344" actId="11529"/>
          <ac:spMkLst>
            <pc:docMk/>
            <pc:sldMk cId="1719178118" sldId="257"/>
            <ac:spMk id="14" creationId="{33D55AF5-885D-481B-A0F8-67E516090328}"/>
          </ac:spMkLst>
        </pc:spChg>
        <pc:spChg chg="add mod">
          <ac:chgData name="victor ferri" userId="dead1b2615f24b46" providerId="LiveId" clId="{25BB9DDD-29BB-4DFF-9A1C-39E349FE279E}" dt="2021-05-11T04:24:01.235" v="3862" actId="1038"/>
          <ac:spMkLst>
            <pc:docMk/>
            <pc:sldMk cId="1719178118" sldId="257"/>
            <ac:spMk id="15" creationId="{0C26C54A-51A4-452E-9EA2-EAEDD47A364B}"/>
          </ac:spMkLst>
        </pc:spChg>
        <pc:spChg chg="add del">
          <ac:chgData name="victor ferri" userId="dead1b2615f24b46" providerId="LiveId" clId="{25BB9DDD-29BB-4DFF-9A1C-39E349FE279E}" dt="2021-05-08T19:19:11.031" v="343" actId="11529"/>
          <ac:spMkLst>
            <pc:docMk/>
            <pc:sldMk cId="1719178118" sldId="257"/>
            <ac:spMk id="15" creationId="{F38C17E6-439C-4A7B-9467-0BDD19F99E7A}"/>
          </ac:spMkLst>
        </pc:spChg>
        <pc:spChg chg="add mod">
          <ac:chgData name="victor ferri" userId="dead1b2615f24b46" providerId="LiveId" clId="{25BB9DDD-29BB-4DFF-9A1C-39E349FE279E}" dt="2021-05-11T04:24:01.235" v="3862" actId="1038"/>
          <ac:spMkLst>
            <pc:docMk/>
            <pc:sldMk cId="1719178118" sldId="257"/>
            <ac:spMk id="16" creationId="{88031BAE-E60F-4ADD-B379-E1CA41E53DA8}"/>
          </ac:spMkLst>
        </pc:spChg>
        <pc:spChg chg="add del">
          <ac:chgData name="victor ferri" userId="dead1b2615f24b46" providerId="LiveId" clId="{25BB9DDD-29BB-4DFF-9A1C-39E349FE279E}" dt="2021-05-08T19:25:20.195" v="431"/>
          <ac:spMkLst>
            <pc:docMk/>
            <pc:sldMk cId="1719178118" sldId="257"/>
            <ac:spMk id="16" creationId="{BFFFCCAD-80D0-4FFA-989D-04BDF6492466}"/>
          </ac:spMkLst>
        </pc:spChg>
        <pc:spChg chg="add mod">
          <ac:chgData name="victor ferri" userId="dead1b2615f24b46" providerId="LiveId" clId="{25BB9DDD-29BB-4DFF-9A1C-39E349FE279E}" dt="2021-05-11T04:24:01.235" v="3862" actId="1038"/>
          <ac:spMkLst>
            <pc:docMk/>
            <pc:sldMk cId="1719178118" sldId="257"/>
            <ac:spMk id="17" creationId="{6FE7B829-8122-42E8-8FED-7BC10B5B83B9}"/>
          </ac:spMkLst>
        </pc:spChg>
        <pc:spChg chg="add del mod">
          <ac:chgData name="victor ferri" userId="dead1b2615f24b46" providerId="LiveId" clId="{25BB9DDD-29BB-4DFF-9A1C-39E349FE279E}" dt="2021-05-08T19:25:26.938" v="437"/>
          <ac:spMkLst>
            <pc:docMk/>
            <pc:sldMk cId="1719178118" sldId="257"/>
            <ac:spMk id="17" creationId="{C361FFB1-1AE2-4F99-836E-0F44A39F6BE7}"/>
          </ac:spMkLst>
        </pc:spChg>
        <pc:spChg chg="add mod">
          <ac:chgData name="victor ferri" userId="dead1b2615f24b46" providerId="LiveId" clId="{25BB9DDD-29BB-4DFF-9A1C-39E349FE279E}" dt="2021-05-11T04:24:01.235" v="3862" actId="1038"/>
          <ac:spMkLst>
            <pc:docMk/>
            <pc:sldMk cId="1719178118" sldId="257"/>
            <ac:spMk id="18" creationId="{2DE693D4-D88A-4202-A571-7DF49B867E4E}"/>
          </ac:spMkLst>
        </pc:spChg>
        <pc:spChg chg="add del">
          <ac:chgData name="victor ferri" userId="dead1b2615f24b46" providerId="LiveId" clId="{25BB9DDD-29BB-4DFF-9A1C-39E349FE279E}" dt="2021-05-08T19:25:32.137" v="439"/>
          <ac:spMkLst>
            <pc:docMk/>
            <pc:sldMk cId="1719178118" sldId="257"/>
            <ac:spMk id="18" creationId="{F080D52B-3224-46AC-A06C-DF7DD74F3363}"/>
          </ac:spMkLst>
        </pc:spChg>
        <pc:spChg chg="add del mod">
          <ac:chgData name="victor ferri" userId="dead1b2615f24b46" providerId="LiveId" clId="{25BB9DDD-29BB-4DFF-9A1C-39E349FE279E}" dt="2021-05-08T19:26:10.282" v="441" actId="478"/>
          <ac:spMkLst>
            <pc:docMk/>
            <pc:sldMk cId="1719178118" sldId="257"/>
            <ac:spMk id="20" creationId="{1D9DE1CA-9A6C-4817-BB66-7EEFC5CB2276}"/>
          </ac:spMkLst>
        </pc:spChg>
        <pc:spChg chg="add del mod">
          <ac:chgData name="victor ferri" userId="dead1b2615f24b46" providerId="LiveId" clId="{25BB9DDD-29BB-4DFF-9A1C-39E349FE279E}" dt="2021-05-11T02:50:37.746" v="2559" actId="478"/>
          <ac:spMkLst>
            <pc:docMk/>
            <pc:sldMk cId="1719178118" sldId="257"/>
            <ac:spMk id="21" creationId="{45B4DDD3-AFBD-4331-80B9-A475365D3DA0}"/>
          </ac:spMkLst>
        </pc:spChg>
        <pc:spChg chg="add mod">
          <ac:chgData name="victor ferri" userId="dead1b2615f24b46" providerId="LiveId" clId="{25BB9DDD-29BB-4DFF-9A1C-39E349FE279E}" dt="2021-05-11T19:07:12.329" v="4682" actId="20577"/>
          <ac:spMkLst>
            <pc:docMk/>
            <pc:sldMk cId="1719178118" sldId="257"/>
            <ac:spMk id="22" creationId="{5E8C2FAA-7DC9-426A-8FE0-E90D5961FE1F}"/>
          </ac:spMkLst>
        </pc:spChg>
        <pc:spChg chg="add mod">
          <ac:chgData name="victor ferri" userId="dead1b2615f24b46" providerId="LiveId" clId="{25BB9DDD-29BB-4DFF-9A1C-39E349FE279E}" dt="2021-05-11T02:51:16.019" v="2642" actId="1076"/>
          <ac:spMkLst>
            <pc:docMk/>
            <pc:sldMk cId="1719178118" sldId="257"/>
            <ac:spMk id="23" creationId="{1573F542-1D87-4BFA-A871-2C810AE6B60A}"/>
          </ac:spMkLst>
        </pc:spChg>
        <pc:spChg chg="add del mod">
          <ac:chgData name="victor ferri" userId="dead1b2615f24b46" providerId="LiveId" clId="{25BB9DDD-29BB-4DFF-9A1C-39E349FE279E}" dt="2021-05-11T02:52:35.196" v="2801" actId="478"/>
          <ac:spMkLst>
            <pc:docMk/>
            <pc:sldMk cId="1719178118" sldId="257"/>
            <ac:spMk id="24" creationId="{2A528B2C-3CDE-4A1B-8987-DDD8D9B9F04A}"/>
          </ac:spMkLst>
        </pc:spChg>
        <pc:spChg chg="add mod">
          <ac:chgData name="victor ferri" userId="dead1b2615f24b46" providerId="LiveId" clId="{25BB9DDD-29BB-4DFF-9A1C-39E349FE279E}" dt="2021-05-11T03:09:28.331" v="2929"/>
          <ac:spMkLst>
            <pc:docMk/>
            <pc:sldMk cId="1719178118" sldId="257"/>
            <ac:spMk id="25" creationId="{F1E88BC4-9B78-40C2-85AF-4DC234FD306E}"/>
          </ac:spMkLst>
        </pc:spChg>
        <pc:spChg chg="add mod">
          <ac:chgData name="victor ferri" userId="dead1b2615f24b46" providerId="LiveId" clId="{25BB9DDD-29BB-4DFF-9A1C-39E349FE279E}" dt="2021-05-11T03:09:28.331" v="2929"/>
          <ac:spMkLst>
            <pc:docMk/>
            <pc:sldMk cId="1719178118" sldId="257"/>
            <ac:spMk id="26" creationId="{0881363C-C4BF-47AD-8D11-01CB3A972B1E}"/>
          </ac:spMkLst>
        </pc:spChg>
        <pc:spChg chg="add del mod">
          <ac:chgData name="victor ferri" userId="dead1b2615f24b46" providerId="LiveId" clId="{25BB9DDD-29BB-4DFF-9A1C-39E349FE279E}" dt="2021-05-11T02:42:05.916" v="2322" actId="478"/>
          <ac:spMkLst>
            <pc:docMk/>
            <pc:sldMk cId="1719178118" sldId="257"/>
            <ac:spMk id="27" creationId="{569F3527-1E93-4017-91EF-C4D958E98F2A}"/>
          </ac:spMkLst>
        </pc:spChg>
        <pc:spChg chg="add mod">
          <ac:chgData name="victor ferri" userId="dead1b2615f24b46" providerId="LiveId" clId="{25BB9DDD-29BB-4DFF-9A1C-39E349FE279E}" dt="2021-05-11T03:09:28.331" v="2929"/>
          <ac:spMkLst>
            <pc:docMk/>
            <pc:sldMk cId="1719178118" sldId="257"/>
            <ac:spMk id="28" creationId="{144BF812-B743-4E26-87AA-6FCB68FD19DD}"/>
          </ac:spMkLst>
        </pc:spChg>
        <pc:spChg chg="add del mod">
          <ac:chgData name="victor ferri" userId="dead1b2615f24b46" providerId="LiveId" clId="{25BB9DDD-29BB-4DFF-9A1C-39E349FE279E}" dt="2021-05-08T19:56:53.396" v="669" actId="11529"/>
          <ac:spMkLst>
            <pc:docMk/>
            <pc:sldMk cId="1719178118" sldId="257"/>
            <ac:spMk id="28" creationId="{B9DC3CEB-B32D-4A4D-BECD-9202FEF306B3}"/>
          </ac:spMkLst>
        </pc:spChg>
        <pc:spChg chg="add mod">
          <ac:chgData name="victor ferri" userId="dead1b2615f24b46" providerId="LiveId" clId="{25BB9DDD-29BB-4DFF-9A1C-39E349FE279E}" dt="2021-05-11T03:09:28.331" v="2929"/>
          <ac:spMkLst>
            <pc:docMk/>
            <pc:sldMk cId="1719178118" sldId="257"/>
            <ac:spMk id="29" creationId="{758ED775-2919-473D-9463-3593F64C6F44}"/>
          </ac:spMkLst>
        </pc:spChg>
        <pc:spChg chg="add del">
          <ac:chgData name="victor ferri" userId="dead1b2615f24b46" providerId="LiveId" clId="{25BB9DDD-29BB-4DFF-9A1C-39E349FE279E}" dt="2021-05-08T19:56:52.447" v="667" actId="11529"/>
          <ac:spMkLst>
            <pc:docMk/>
            <pc:sldMk cId="1719178118" sldId="257"/>
            <ac:spMk id="31" creationId="{49DF5BD9-0BC8-4049-A84A-5E289842DFA0}"/>
          </ac:spMkLst>
        </pc:spChg>
        <pc:spChg chg="add del">
          <ac:chgData name="victor ferri" userId="dead1b2615f24b46" providerId="LiveId" clId="{25BB9DDD-29BB-4DFF-9A1C-39E349FE279E}" dt="2021-05-08T19:27:47.823" v="443" actId="22"/>
          <ac:spMkLst>
            <pc:docMk/>
            <pc:sldMk cId="1719178118" sldId="257"/>
            <ac:spMk id="37" creationId="{84C792B4-A1EF-4B48-AF9F-FD365E1D4503}"/>
          </ac:spMkLst>
        </pc:spChg>
        <pc:spChg chg="add del">
          <ac:chgData name="victor ferri" userId="dead1b2615f24b46" providerId="LiveId" clId="{25BB9DDD-29BB-4DFF-9A1C-39E349FE279E}" dt="2021-05-08T19:27:49.617" v="445" actId="22"/>
          <ac:spMkLst>
            <pc:docMk/>
            <pc:sldMk cId="1719178118" sldId="257"/>
            <ac:spMk id="39" creationId="{EB2B466E-50BD-4249-8174-C4CBE7B55998}"/>
          </ac:spMkLst>
        </pc:spChg>
        <pc:spChg chg="add del">
          <ac:chgData name="victor ferri" userId="dead1b2615f24b46" providerId="LiveId" clId="{25BB9DDD-29BB-4DFF-9A1C-39E349FE279E}" dt="2021-05-08T19:38:28.953" v="505" actId="22"/>
          <ac:spMkLst>
            <pc:docMk/>
            <pc:sldMk cId="1719178118" sldId="257"/>
            <ac:spMk id="49" creationId="{FC42D49A-E467-45FE-A20B-5A0273E7141C}"/>
          </ac:spMkLst>
        </pc:spChg>
        <pc:spChg chg="add del">
          <ac:chgData name="victor ferri" userId="dead1b2615f24b46" providerId="LiveId" clId="{25BB9DDD-29BB-4DFF-9A1C-39E349FE279E}" dt="2021-05-08T19:38:31.084" v="507" actId="22"/>
          <ac:spMkLst>
            <pc:docMk/>
            <pc:sldMk cId="1719178118" sldId="257"/>
            <ac:spMk id="51" creationId="{E108643B-C1DE-4396-B46B-7F0466374F3F}"/>
          </ac:spMkLst>
        </pc:spChg>
        <pc:spChg chg="add del mod">
          <ac:chgData name="victor ferri" userId="dead1b2615f24b46" providerId="LiveId" clId="{25BB9DDD-29BB-4DFF-9A1C-39E349FE279E}" dt="2021-05-11T02:42:06.911" v="2324" actId="478"/>
          <ac:spMkLst>
            <pc:docMk/>
            <pc:sldMk cId="1719178118" sldId="257"/>
            <ac:spMk id="56" creationId="{FB0537C5-511F-4229-B5B6-DD08CAB0D712}"/>
          </ac:spMkLst>
        </pc:spChg>
        <pc:spChg chg="add del mod">
          <ac:chgData name="victor ferri" userId="dead1b2615f24b46" providerId="LiveId" clId="{25BB9DDD-29BB-4DFF-9A1C-39E349FE279E}" dt="2021-05-11T02:42:07.571" v="2325" actId="478"/>
          <ac:spMkLst>
            <pc:docMk/>
            <pc:sldMk cId="1719178118" sldId="257"/>
            <ac:spMk id="57" creationId="{6D37CB6D-3988-4A08-B407-92056CEF0BEA}"/>
          </ac:spMkLst>
        </pc:spChg>
        <pc:spChg chg="add del mod ord">
          <ac:chgData name="victor ferri" userId="dead1b2615f24b46" providerId="LiveId" clId="{25BB9DDD-29BB-4DFF-9A1C-39E349FE279E}" dt="2021-05-11T02:42:09.586" v="2327" actId="478"/>
          <ac:spMkLst>
            <pc:docMk/>
            <pc:sldMk cId="1719178118" sldId="257"/>
            <ac:spMk id="58" creationId="{30A6139A-B8AA-451B-9D33-198449C681A0}"/>
          </ac:spMkLst>
        </pc:spChg>
        <pc:spChg chg="add del mod ord">
          <ac:chgData name="victor ferri" userId="dead1b2615f24b46" providerId="LiveId" clId="{25BB9DDD-29BB-4DFF-9A1C-39E349FE279E}" dt="2021-05-11T02:42:08.603" v="2326" actId="478"/>
          <ac:spMkLst>
            <pc:docMk/>
            <pc:sldMk cId="1719178118" sldId="257"/>
            <ac:spMk id="59" creationId="{3B5BCA97-9BB1-4F40-B5D5-A44E833D12C6}"/>
          </ac:spMkLst>
        </pc:spChg>
        <pc:picChg chg="add del">
          <ac:chgData name="victor ferri" userId="dead1b2615f24b46" providerId="LiveId" clId="{25BB9DDD-29BB-4DFF-9A1C-39E349FE279E}" dt="2021-05-08T19:26:10.282" v="441" actId="478"/>
          <ac:picMkLst>
            <pc:docMk/>
            <pc:sldMk cId="1719178118" sldId="257"/>
            <ac:picMk id="4" creationId="{DC07D75C-95A5-4FCD-BB33-1D5201696E52}"/>
          </ac:picMkLst>
        </pc:picChg>
        <pc:picChg chg="add mod ord">
          <ac:chgData name="victor ferri" userId="dead1b2615f24b46" providerId="LiveId" clId="{25BB9DDD-29BB-4DFF-9A1C-39E349FE279E}" dt="2021-05-11T04:24:15.770" v="3888" actId="1037"/>
          <ac:picMkLst>
            <pc:docMk/>
            <pc:sldMk cId="1719178118" sldId="257"/>
            <ac:picMk id="5" creationId="{4C6C4231-BBF7-498A-B1E9-715541019BC8}"/>
          </ac:picMkLst>
        </pc:picChg>
        <pc:picChg chg="add mod">
          <ac:chgData name="victor ferri" userId="dead1b2615f24b46" providerId="LiveId" clId="{25BB9DDD-29BB-4DFF-9A1C-39E349FE279E}" dt="2021-05-08T19:22:10.893" v="391" actId="571"/>
          <ac:picMkLst>
            <pc:docMk/>
            <pc:sldMk cId="1719178118" sldId="257"/>
            <ac:picMk id="23" creationId="{2BE926C1-0CC0-4E47-A0DF-5141B306A459}"/>
          </ac:picMkLst>
        </pc:picChg>
        <pc:picChg chg="add mod">
          <ac:chgData name="victor ferri" userId="dead1b2615f24b46" providerId="LiveId" clId="{25BB9DDD-29BB-4DFF-9A1C-39E349FE279E}" dt="2021-05-08T19:22:10.893" v="391" actId="571"/>
          <ac:picMkLst>
            <pc:docMk/>
            <pc:sldMk cId="1719178118" sldId="257"/>
            <ac:picMk id="24" creationId="{F8C10480-53A1-47A0-B30C-EA9C6E6A3411}"/>
          </ac:picMkLst>
        </pc:picChg>
        <pc:picChg chg="add del mod">
          <ac:chgData name="victor ferri" userId="dead1b2615f24b46" providerId="LiveId" clId="{25BB9DDD-29BB-4DFF-9A1C-39E349FE279E}" dt="2021-05-08T19:23:42.497" v="425" actId="478"/>
          <ac:picMkLst>
            <pc:docMk/>
            <pc:sldMk cId="1719178118" sldId="257"/>
            <ac:picMk id="29" creationId="{558C6906-AB54-4E4F-AD73-F64E2704791F}"/>
          </ac:picMkLst>
        </pc:picChg>
        <pc:picChg chg="add del mod">
          <ac:chgData name="victor ferri" userId="dead1b2615f24b46" providerId="LiveId" clId="{25BB9DDD-29BB-4DFF-9A1C-39E349FE279E}" dt="2021-05-08T19:23:43.205" v="427" actId="478"/>
          <ac:picMkLst>
            <pc:docMk/>
            <pc:sldMk cId="1719178118" sldId="257"/>
            <ac:picMk id="30" creationId="{726B194C-253E-4564-BE0F-B4C5734B525F}"/>
          </ac:picMkLst>
        </pc:picChg>
        <pc:picChg chg="add mod">
          <ac:chgData name="victor ferri" userId="dead1b2615f24b46" providerId="LiveId" clId="{25BB9DDD-29BB-4DFF-9A1C-39E349FE279E}" dt="2021-05-11T03:09:28.331" v="2929"/>
          <ac:picMkLst>
            <pc:docMk/>
            <pc:sldMk cId="1719178118" sldId="257"/>
            <ac:picMk id="30" creationId="{BAF38B29-295F-4445-B864-AEA2CD173F4E}"/>
          </ac:picMkLst>
        </pc:picChg>
        <pc:picChg chg="add del mod">
          <ac:chgData name="victor ferri" userId="dead1b2615f24b46" providerId="LiveId" clId="{25BB9DDD-29BB-4DFF-9A1C-39E349FE279E}" dt="2021-05-11T02:42:10.422" v="2328" actId="478"/>
          <ac:picMkLst>
            <pc:docMk/>
            <pc:sldMk cId="1719178118" sldId="257"/>
            <ac:picMk id="47" creationId="{CFAC9475-0E83-496B-8C29-0D524A71E222}"/>
          </ac:picMkLst>
        </pc:picChg>
        <pc:picChg chg="add del mod">
          <ac:chgData name="victor ferri" userId="dead1b2615f24b46" providerId="LiveId" clId="{25BB9DDD-29BB-4DFF-9A1C-39E349FE279E}" dt="2021-05-08T19:22:12.918" v="392" actId="478"/>
          <ac:picMkLst>
            <pc:docMk/>
            <pc:sldMk cId="1719178118" sldId="257"/>
            <ac:picMk id="1026" creationId="{1B9D1042-D400-48BD-BFD0-D33519866A94}"/>
          </ac:picMkLst>
        </pc:picChg>
        <pc:picChg chg="add del mod">
          <ac:chgData name="victor ferri" userId="dead1b2615f24b46" providerId="LiveId" clId="{25BB9DDD-29BB-4DFF-9A1C-39E349FE279E}" dt="2021-05-08T19:23:42.878" v="426" actId="478"/>
          <ac:picMkLst>
            <pc:docMk/>
            <pc:sldMk cId="1719178118" sldId="257"/>
            <ac:picMk id="1028" creationId="{A169B13A-7851-4DF3-9266-A4D342783F25}"/>
          </ac:picMkLst>
        </pc:picChg>
        <pc:picChg chg="add del mod">
          <ac:chgData name="victor ferri" userId="dead1b2615f24b46" providerId="LiveId" clId="{25BB9DDD-29BB-4DFF-9A1C-39E349FE279E}" dt="2021-05-08T19:21:28.727" v="373"/>
          <ac:picMkLst>
            <pc:docMk/>
            <pc:sldMk cId="1719178118" sldId="257"/>
            <ac:picMk id="1030" creationId="{2CE824E4-EBEB-4D9D-9639-CB872F55B630}"/>
          </ac:picMkLst>
        </pc:picChg>
        <pc:picChg chg="add del">
          <ac:chgData name="victor ferri" userId="dead1b2615f24b46" providerId="LiveId" clId="{25BB9DDD-29BB-4DFF-9A1C-39E349FE279E}" dt="2021-05-08T19:21:28.468" v="371"/>
          <ac:picMkLst>
            <pc:docMk/>
            <pc:sldMk cId="1719178118" sldId="257"/>
            <ac:picMk id="1032" creationId="{8AC27B23-6E68-4B41-BAB7-15653DAE09FD}"/>
          </ac:picMkLst>
        </pc:picChg>
        <pc:picChg chg="add del mod">
          <ac:chgData name="victor ferri" userId="dead1b2615f24b46" providerId="LiveId" clId="{25BB9DDD-29BB-4DFF-9A1C-39E349FE279E}" dt="2021-05-08T19:21:28.383" v="370"/>
          <ac:picMkLst>
            <pc:docMk/>
            <pc:sldMk cId="1719178118" sldId="257"/>
            <ac:picMk id="1034" creationId="{D4306E99-10BE-460E-BEE6-AB0262982EEE}"/>
          </ac:picMkLst>
        </pc:picChg>
        <pc:picChg chg="add del mod">
          <ac:chgData name="victor ferri" userId="dead1b2615f24b46" providerId="LiveId" clId="{25BB9DDD-29BB-4DFF-9A1C-39E349FE279E}" dt="2021-05-08T19:23:42.114" v="424" actId="478"/>
          <ac:picMkLst>
            <pc:docMk/>
            <pc:sldMk cId="1719178118" sldId="257"/>
            <ac:picMk id="1036" creationId="{A6529C1A-9CEA-4C32-868A-18F9A9B761D0}"/>
          </ac:picMkLst>
        </pc:picChg>
        <pc:picChg chg="add del">
          <ac:chgData name="victor ferri" userId="dead1b2615f24b46" providerId="LiveId" clId="{25BB9DDD-29BB-4DFF-9A1C-39E349FE279E}" dt="2021-05-08T19:22:12.918" v="392" actId="478"/>
          <ac:picMkLst>
            <pc:docMk/>
            <pc:sldMk cId="1719178118" sldId="257"/>
            <ac:picMk id="1038" creationId="{F5D58EEE-2B0D-4D88-8CF1-032BFE7F6923}"/>
          </ac:picMkLst>
        </pc:picChg>
        <pc:picChg chg="add del mod">
          <ac:chgData name="victor ferri" userId="dead1b2615f24b46" providerId="LiveId" clId="{25BB9DDD-29BB-4DFF-9A1C-39E349FE279E}" dt="2021-05-08T19:22:28.906" v="400" actId="478"/>
          <ac:picMkLst>
            <pc:docMk/>
            <pc:sldMk cId="1719178118" sldId="257"/>
            <ac:picMk id="1040" creationId="{798B599D-9A25-4541-8728-D4E95B7DA0F4}"/>
          </ac:picMkLst>
        </pc:picChg>
        <pc:picChg chg="add del mod">
          <ac:chgData name="victor ferri" userId="dead1b2615f24b46" providerId="LiveId" clId="{25BB9DDD-29BB-4DFF-9A1C-39E349FE279E}" dt="2021-05-08T19:22:27.020" v="399"/>
          <ac:picMkLst>
            <pc:docMk/>
            <pc:sldMk cId="1719178118" sldId="257"/>
            <ac:picMk id="1042" creationId="{ECFD41C8-5033-4777-BC20-22017F8C5008}"/>
          </ac:picMkLst>
        </pc:picChg>
        <pc:picChg chg="add del mod">
          <ac:chgData name="victor ferri" userId="dead1b2615f24b46" providerId="LiveId" clId="{25BB9DDD-29BB-4DFF-9A1C-39E349FE279E}" dt="2021-05-08T19:23:01.129" v="414" actId="478"/>
          <ac:picMkLst>
            <pc:docMk/>
            <pc:sldMk cId="1719178118" sldId="257"/>
            <ac:picMk id="1044" creationId="{9C398224-E166-4217-AD0B-5CFA74EAE390}"/>
          </ac:picMkLst>
        </pc:picChg>
        <pc:picChg chg="add del">
          <ac:chgData name="victor ferri" userId="dead1b2615f24b46" providerId="LiveId" clId="{25BB9DDD-29BB-4DFF-9A1C-39E349FE279E}" dt="2021-05-08T19:22:49.998" v="409"/>
          <ac:picMkLst>
            <pc:docMk/>
            <pc:sldMk cId="1719178118" sldId="257"/>
            <ac:picMk id="1046" creationId="{A2BC5CBF-F9DF-4320-A55F-2162086A035C}"/>
          </ac:picMkLst>
        </pc:picChg>
        <pc:picChg chg="add del mod">
          <ac:chgData name="victor ferri" userId="dead1b2615f24b46" providerId="LiveId" clId="{25BB9DDD-29BB-4DFF-9A1C-39E349FE279E}" dt="2021-05-08T19:29:12.560" v="476" actId="478"/>
          <ac:picMkLst>
            <pc:docMk/>
            <pc:sldMk cId="1719178118" sldId="257"/>
            <ac:picMk id="1054" creationId="{485CC4C9-134F-4770-8526-672AF39A4016}"/>
          </ac:picMkLst>
        </pc:picChg>
        <pc:picChg chg="add del mod">
          <ac:chgData name="victor ferri" userId="dead1b2615f24b46" providerId="LiveId" clId="{25BB9DDD-29BB-4DFF-9A1C-39E349FE279E}" dt="2021-05-08T19:28:45.788" v="458"/>
          <ac:picMkLst>
            <pc:docMk/>
            <pc:sldMk cId="1719178118" sldId="257"/>
            <ac:picMk id="1056" creationId="{1866C249-2383-43DA-800E-8AF0B7767989}"/>
          </ac:picMkLst>
        </pc:picChg>
        <pc:picChg chg="add del mod">
          <ac:chgData name="victor ferri" userId="dead1b2615f24b46" providerId="LiveId" clId="{25BB9DDD-29BB-4DFF-9A1C-39E349FE279E}" dt="2021-05-08T19:56:16.850" v="658" actId="478"/>
          <ac:picMkLst>
            <pc:docMk/>
            <pc:sldMk cId="1719178118" sldId="257"/>
            <ac:picMk id="1058" creationId="{14A8C300-3200-4890-8341-5E8B808A8547}"/>
          </ac:picMkLst>
        </pc:picChg>
        <pc:picChg chg="add del mod">
          <ac:chgData name="victor ferri" userId="dead1b2615f24b46" providerId="LiveId" clId="{25BB9DDD-29BB-4DFF-9A1C-39E349FE279E}" dt="2021-05-08T19:28:57.998" v="467"/>
          <ac:picMkLst>
            <pc:docMk/>
            <pc:sldMk cId="1719178118" sldId="257"/>
            <ac:picMk id="1060" creationId="{DB6E424C-B7D6-449F-8738-48A209FAB4ED}"/>
          </ac:picMkLst>
        </pc:picChg>
        <pc:picChg chg="add del mod">
          <ac:chgData name="victor ferri" userId="dead1b2615f24b46" providerId="LiveId" clId="{25BB9DDD-29BB-4DFF-9A1C-39E349FE279E}" dt="2021-05-08T19:56:16.384" v="657" actId="478"/>
          <ac:picMkLst>
            <pc:docMk/>
            <pc:sldMk cId="1719178118" sldId="257"/>
            <ac:picMk id="1062" creationId="{BD807A9E-A798-4E47-A6BE-E4D3CC8ADC1D}"/>
          </ac:picMkLst>
        </pc:picChg>
        <pc:picChg chg="add del">
          <ac:chgData name="victor ferri" userId="dead1b2615f24b46" providerId="LiveId" clId="{25BB9DDD-29BB-4DFF-9A1C-39E349FE279E}" dt="2021-05-08T19:29:07.480" v="472"/>
          <ac:picMkLst>
            <pc:docMk/>
            <pc:sldMk cId="1719178118" sldId="257"/>
            <ac:picMk id="1064" creationId="{FB9E41E3-4181-4373-9883-44FAB3B9BE17}"/>
          </ac:picMkLst>
        </pc:picChg>
        <pc:picChg chg="add del mod">
          <ac:chgData name="victor ferri" userId="dead1b2615f24b46" providerId="LiveId" clId="{25BB9DDD-29BB-4DFF-9A1C-39E349FE279E}" dt="2021-05-08T19:56:15.837" v="656" actId="478"/>
          <ac:picMkLst>
            <pc:docMk/>
            <pc:sldMk cId="1719178118" sldId="257"/>
            <ac:picMk id="1066" creationId="{8B4CD6FC-EA54-40EC-9020-B7C25E306721}"/>
          </ac:picMkLst>
        </pc:picChg>
        <pc:picChg chg="add del mod">
          <ac:chgData name="victor ferri" userId="dead1b2615f24b46" providerId="LiveId" clId="{25BB9DDD-29BB-4DFF-9A1C-39E349FE279E}" dt="2021-05-11T02:42:04.850" v="2321" actId="478"/>
          <ac:picMkLst>
            <pc:docMk/>
            <pc:sldMk cId="1719178118" sldId="257"/>
            <ac:picMk id="1068" creationId="{8D517105-AE0F-4BE8-A7BF-2873FA6C85EC}"/>
          </ac:picMkLst>
        </pc:picChg>
        <pc:cxnChg chg="add del mod">
          <ac:chgData name="victor ferri" userId="dead1b2615f24b46" providerId="LiveId" clId="{25BB9DDD-29BB-4DFF-9A1C-39E349FE279E}" dt="2021-05-08T19:18:28.394" v="333" actId="478"/>
          <ac:cxnSpMkLst>
            <pc:docMk/>
            <pc:sldMk cId="1719178118" sldId="257"/>
            <ac:cxnSpMk id="11" creationId="{3410C830-6649-4D05-99E1-05B2CCC2B222}"/>
          </ac:cxnSpMkLst>
        </pc:cxnChg>
      </pc:sldChg>
      <pc:sldChg chg="addSp delSp modSp add mod ord addCm">
        <pc:chgData name="victor ferri" userId="dead1b2615f24b46" providerId="LiveId" clId="{25BB9DDD-29BB-4DFF-9A1C-39E349FE279E}" dt="2021-05-11T18:54:49.951" v="4362" actId="20577"/>
        <pc:sldMkLst>
          <pc:docMk/>
          <pc:sldMk cId="2068016883" sldId="258"/>
        </pc:sldMkLst>
        <pc:spChg chg="mod">
          <ac:chgData name="victor ferri" userId="dead1b2615f24b46" providerId="LiveId" clId="{25BB9DDD-29BB-4DFF-9A1C-39E349FE279E}" dt="2021-05-08T20:27:04.190" v="1067" actId="20577"/>
          <ac:spMkLst>
            <pc:docMk/>
            <pc:sldMk cId="2068016883" sldId="258"/>
            <ac:spMk id="2" creationId="{4650B8AC-9133-405E-8E49-698056956DB6}"/>
          </ac:spMkLst>
        </pc:spChg>
        <pc:spChg chg="del mod ord">
          <ac:chgData name="victor ferri" userId="dead1b2615f24b46" providerId="LiveId" clId="{25BB9DDD-29BB-4DFF-9A1C-39E349FE279E}" dt="2021-05-11T01:05:23.156" v="1270" actId="478"/>
          <ac:spMkLst>
            <pc:docMk/>
            <pc:sldMk cId="2068016883" sldId="258"/>
            <ac:spMk id="3" creationId="{1837E5EC-9C66-4050-B079-C07D34CF58BF}"/>
          </ac:spMkLst>
        </pc:spChg>
        <pc:spChg chg="del mod">
          <ac:chgData name="victor ferri" userId="dead1b2615f24b46" providerId="LiveId" clId="{25BB9DDD-29BB-4DFF-9A1C-39E349FE279E}" dt="2021-05-11T18:53:01.528" v="4271" actId="478"/>
          <ac:spMkLst>
            <pc:docMk/>
            <pc:sldMk cId="2068016883" sldId="258"/>
            <ac:spMk id="7" creationId="{8E087309-B006-497A-964E-0E0A37E499F0}"/>
          </ac:spMkLst>
        </pc:spChg>
        <pc:spChg chg="del mod ord">
          <ac:chgData name="victor ferri" userId="dead1b2615f24b46" providerId="LiveId" clId="{25BB9DDD-29BB-4DFF-9A1C-39E349FE279E}" dt="2021-05-11T01:05:23.156" v="1270" actId="478"/>
          <ac:spMkLst>
            <pc:docMk/>
            <pc:sldMk cId="2068016883" sldId="258"/>
            <ac:spMk id="8" creationId="{32F16162-F16C-4E0B-ABA9-E8309E4E690E}"/>
          </ac:spMkLst>
        </pc:spChg>
        <pc:spChg chg="add del mod">
          <ac:chgData name="victor ferri" userId="dead1b2615f24b46" providerId="LiveId" clId="{25BB9DDD-29BB-4DFF-9A1C-39E349FE279E}" dt="2021-05-11T01:17:00.337" v="1281" actId="478"/>
          <ac:spMkLst>
            <pc:docMk/>
            <pc:sldMk cId="2068016883" sldId="258"/>
            <ac:spMk id="9" creationId="{72EF862E-F400-4E30-A851-D039FEBC2451}"/>
          </ac:spMkLst>
        </pc:spChg>
        <pc:spChg chg="del mod">
          <ac:chgData name="victor ferri" userId="dead1b2615f24b46" providerId="LiveId" clId="{25BB9DDD-29BB-4DFF-9A1C-39E349FE279E}" dt="2021-05-11T01:05:23.156" v="1270" actId="478"/>
          <ac:spMkLst>
            <pc:docMk/>
            <pc:sldMk cId="2068016883" sldId="258"/>
            <ac:spMk id="10" creationId="{21B5160A-6BA9-433B-A201-CE58B837BBC7}"/>
          </ac:spMkLst>
        </pc:spChg>
        <pc:spChg chg="add del mod">
          <ac:chgData name="victor ferri" userId="dead1b2615f24b46" providerId="LiveId" clId="{25BB9DDD-29BB-4DFF-9A1C-39E349FE279E}" dt="2021-05-11T01:19:03.816" v="1393"/>
          <ac:spMkLst>
            <pc:docMk/>
            <pc:sldMk cId="2068016883" sldId="258"/>
            <ac:spMk id="13" creationId="{A58A353F-6739-403E-9950-FD872566387F}"/>
          </ac:spMkLst>
        </pc:spChg>
        <pc:spChg chg="add mod">
          <ac:chgData name="victor ferri" userId="dead1b2615f24b46" providerId="LiveId" clId="{25BB9DDD-29BB-4DFF-9A1C-39E349FE279E}" dt="2021-05-11T18:54:23.697" v="4359" actId="20577"/>
          <ac:spMkLst>
            <pc:docMk/>
            <pc:sldMk cId="2068016883" sldId="258"/>
            <ac:spMk id="14" creationId="{50783BC1-E7F8-4F70-8C21-E046E8026AE9}"/>
          </ac:spMkLst>
        </pc:spChg>
        <pc:spChg chg="add mod">
          <ac:chgData name="victor ferri" userId="dead1b2615f24b46" providerId="LiveId" clId="{25BB9DDD-29BB-4DFF-9A1C-39E349FE279E}" dt="2021-05-11T18:53:14.611" v="4274" actId="14100"/>
          <ac:spMkLst>
            <pc:docMk/>
            <pc:sldMk cId="2068016883" sldId="258"/>
            <ac:spMk id="17" creationId="{05183347-A203-49A1-A757-6B012E2DFFB6}"/>
          </ac:spMkLst>
        </pc:spChg>
        <pc:spChg chg="add del mod">
          <ac:chgData name="victor ferri" userId="dead1b2615f24b46" providerId="LiveId" clId="{25BB9DDD-29BB-4DFF-9A1C-39E349FE279E}" dt="2021-05-08T19:43:52.843" v="534" actId="478"/>
          <ac:spMkLst>
            <pc:docMk/>
            <pc:sldMk cId="2068016883" sldId="258"/>
            <ac:spMk id="17" creationId="{E1E40046-4EA0-480A-865E-F6359C6318F9}"/>
          </ac:spMkLst>
        </pc:spChg>
        <pc:spChg chg="add del mod">
          <ac:chgData name="victor ferri" userId="dead1b2615f24b46" providerId="LiveId" clId="{25BB9DDD-29BB-4DFF-9A1C-39E349FE279E}" dt="2021-05-08T19:44:42.713" v="551" actId="478"/>
          <ac:spMkLst>
            <pc:docMk/>
            <pc:sldMk cId="2068016883" sldId="258"/>
            <ac:spMk id="18" creationId="{734343BE-7F06-4606-946F-0CB491D1BAB9}"/>
          </ac:spMkLst>
        </pc:spChg>
        <pc:spChg chg="add mod">
          <ac:chgData name="victor ferri" userId="dead1b2615f24b46" providerId="LiveId" clId="{25BB9DDD-29BB-4DFF-9A1C-39E349FE279E}" dt="2021-05-11T18:54:49.951" v="4362" actId="20577"/>
          <ac:spMkLst>
            <pc:docMk/>
            <pc:sldMk cId="2068016883" sldId="258"/>
            <ac:spMk id="18" creationId="{CEB83FEF-F978-466B-9582-2DFE6921B17A}"/>
          </ac:spMkLst>
        </pc:spChg>
        <pc:spChg chg="add del mod">
          <ac:chgData name="victor ferri" userId="dead1b2615f24b46" providerId="LiveId" clId="{25BB9DDD-29BB-4DFF-9A1C-39E349FE279E}" dt="2021-05-11T01:05:23.156" v="1270" actId="478"/>
          <ac:spMkLst>
            <pc:docMk/>
            <pc:sldMk cId="2068016883" sldId="258"/>
            <ac:spMk id="19" creationId="{7B46A0CD-8A43-46B0-A0B6-85BA5E35B167}"/>
          </ac:spMkLst>
        </pc:spChg>
        <pc:spChg chg="add del mod">
          <ac:chgData name="victor ferri" userId="dead1b2615f24b46" providerId="LiveId" clId="{25BB9DDD-29BB-4DFF-9A1C-39E349FE279E}" dt="2021-05-11T01:17:02.664" v="1282" actId="478"/>
          <ac:spMkLst>
            <pc:docMk/>
            <pc:sldMk cId="2068016883" sldId="258"/>
            <ac:spMk id="20" creationId="{6BF8D1B5-977E-46CB-BFE8-528792A03822}"/>
          </ac:spMkLst>
        </pc:spChg>
        <pc:spChg chg="add del mod">
          <ac:chgData name="victor ferri" userId="dead1b2615f24b46" providerId="LiveId" clId="{25BB9DDD-29BB-4DFF-9A1C-39E349FE279E}" dt="2021-05-11T01:05:23.156" v="1270" actId="478"/>
          <ac:spMkLst>
            <pc:docMk/>
            <pc:sldMk cId="2068016883" sldId="258"/>
            <ac:spMk id="24" creationId="{0D006CED-E15D-47F6-B026-EEEA2ED02AA3}"/>
          </ac:spMkLst>
        </pc:spChg>
        <pc:spChg chg="add del mod">
          <ac:chgData name="victor ferri" userId="dead1b2615f24b46" providerId="LiveId" clId="{25BB9DDD-29BB-4DFF-9A1C-39E349FE279E}" dt="2021-05-08T20:28:33.989" v="1131" actId="478"/>
          <ac:spMkLst>
            <pc:docMk/>
            <pc:sldMk cId="2068016883" sldId="258"/>
            <ac:spMk id="25" creationId="{2F5DA1D9-8868-432F-845F-8703EB4A32C0}"/>
          </ac:spMkLst>
        </pc:spChg>
        <pc:spChg chg="add mod">
          <ac:chgData name="victor ferri" userId="dead1b2615f24b46" providerId="LiveId" clId="{25BB9DDD-29BB-4DFF-9A1C-39E349FE279E}" dt="2021-05-11T01:21:54.837" v="1472" actId="14100"/>
          <ac:spMkLst>
            <pc:docMk/>
            <pc:sldMk cId="2068016883" sldId="258"/>
            <ac:spMk id="25" creationId="{63C57F13-CEBF-4174-B6E1-B88545664C98}"/>
          </ac:spMkLst>
        </pc:spChg>
        <pc:picChg chg="add mod">
          <ac:chgData name="victor ferri" userId="dead1b2615f24b46" providerId="LiveId" clId="{25BB9DDD-29BB-4DFF-9A1C-39E349FE279E}" dt="2021-05-11T18:49:09.920" v="3906" actId="1038"/>
          <ac:picMkLst>
            <pc:docMk/>
            <pc:sldMk cId="2068016883" sldId="258"/>
            <ac:picMk id="5" creationId="{1777CCFC-F22B-4129-9145-71BB2500678B}"/>
          </ac:picMkLst>
        </pc:picChg>
        <pc:picChg chg="add mod">
          <ac:chgData name="victor ferri" userId="dead1b2615f24b46" providerId="LiveId" clId="{25BB9DDD-29BB-4DFF-9A1C-39E349FE279E}" dt="2021-05-11T18:50:22.661" v="4186" actId="1035"/>
          <ac:picMkLst>
            <pc:docMk/>
            <pc:sldMk cId="2068016883" sldId="258"/>
            <ac:picMk id="10" creationId="{E99D0CAC-0D92-4FCC-B587-D36F8469983F}"/>
          </ac:picMkLst>
        </pc:picChg>
        <pc:picChg chg="add mod">
          <ac:chgData name="victor ferri" userId="dead1b2615f24b46" providerId="LiveId" clId="{25BB9DDD-29BB-4DFF-9A1C-39E349FE279E}" dt="2021-05-11T01:19:08.668" v="1394" actId="1076"/>
          <ac:picMkLst>
            <pc:docMk/>
            <pc:sldMk cId="2068016883" sldId="258"/>
            <ac:picMk id="11" creationId="{CF283A36-3BE5-4AC7-8E4D-9A0954B97C9C}"/>
          </ac:picMkLst>
        </pc:picChg>
        <pc:picChg chg="add del mod">
          <ac:chgData name="victor ferri" userId="dead1b2615f24b46" providerId="LiveId" clId="{25BB9DDD-29BB-4DFF-9A1C-39E349FE279E}" dt="2021-05-08T19:50:04.960" v="592" actId="478"/>
          <ac:picMkLst>
            <pc:docMk/>
            <pc:sldMk cId="2068016883" sldId="258"/>
            <ac:picMk id="21" creationId="{A1C22F8F-A9E8-4588-8424-7FE5E2E9A881}"/>
          </ac:picMkLst>
        </pc:picChg>
        <pc:picChg chg="add del mod">
          <ac:chgData name="victor ferri" userId="dead1b2615f24b46" providerId="LiveId" clId="{25BB9DDD-29BB-4DFF-9A1C-39E349FE279E}" dt="2021-05-11T00:59:29.548" v="1239" actId="478"/>
          <ac:picMkLst>
            <pc:docMk/>
            <pc:sldMk cId="2068016883" sldId="258"/>
            <ac:picMk id="23" creationId="{D761B613-D3CF-4DB9-8BFC-EC48A7DE9C82}"/>
          </ac:picMkLst>
        </pc:picChg>
        <pc:picChg chg="add del mod">
          <ac:chgData name="victor ferri" userId="dead1b2615f24b46" providerId="LiveId" clId="{25BB9DDD-29BB-4DFF-9A1C-39E349FE279E}" dt="2021-05-11T18:49:07.812" v="3895" actId="478"/>
          <ac:picMkLst>
            <pc:docMk/>
            <pc:sldMk cId="2068016883" sldId="258"/>
            <ac:picMk id="1026" creationId="{EB9A2D34-B06E-41AC-8C7F-9B7B81E41E48}"/>
          </ac:picMkLst>
        </pc:picChg>
        <pc:picChg chg="add del mod">
          <ac:chgData name="victor ferri" userId="dead1b2615f24b46" providerId="LiveId" clId="{25BB9DDD-29BB-4DFF-9A1C-39E349FE279E}" dt="2021-05-11T00:56:30.984" v="1231"/>
          <ac:picMkLst>
            <pc:docMk/>
            <pc:sldMk cId="2068016883" sldId="258"/>
            <ac:picMk id="1028" creationId="{D95486EB-AD50-41F2-9330-0350994F1651}"/>
          </ac:picMkLst>
        </pc:picChg>
        <pc:picChg chg="add del mod">
          <ac:chgData name="victor ferri" userId="dead1b2615f24b46" providerId="LiveId" clId="{25BB9DDD-29BB-4DFF-9A1C-39E349FE279E}" dt="2021-05-11T18:50:15.342" v="4170" actId="478"/>
          <ac:picMkLst>
            <pc:docMk/>
            <pc:sldMk cId="2068016883" sldId="258"/>
            <ac:picMk id="1030" creationId="{013D8B4F-2D11-4D31-B42E-C96E4D6AEED6}"/>
          </ac:picMkLst>
        </pc:picChg>
        <pc:cxnChg chg="add del mod">
          <ac:chgData name="victor ferri" userId="dead1b2615f24b46" providerId="LiveId" clId="{25BB9DDD-29BB-4DFF-9A1C-39E349FE279E}" dt="2021-05-08T19:43:55.828" v="535" actId="478"/>
          <ac:cxnSpMkLst>
            <pc:docMk/>
            <pc:sldMk cId="2068016883" sldId="258"/>
            <ac:cxnSpMk id="11" creationId="{B1A308A9-7546-47D5-8491-12365A837CFC}"/>
          </ac:cxnSpMkLst>
        </pc:cxnChg>
        <pc:cxnChg chg="add del mod">
          <ac:chgData name="victor ferri" userId="dead1b2615f24b46" providerId="LiveId" clId="{25BB9DDD-29BB-4DFF-9A1C-39E349FE279E}" dt="2021-05-11T01:19:58.673" v="1397" actId="478"/>
          <ac:cxnSpMkLst>
            <pc:docMk/>
            <pc:sldMk cId="2068016883" sldId="258"/>
            <ac:cxnSpMk id="16" creationId="{6BE1A4F7-1CED-4E70-8C0D-EFDC46FB21C2}"/>
          </ac:cxnSpMkLst>
        </pc:cxnChg>
      </pc:sldChg>
      <pc:sldChg chg="new del">
        <pc:chgData name="victor ferri" userId="dead1b2615f24b46" providerId="LiveId" clId="{25BB9DDD-29BB-4DFF-9A1C-39E349FE279E}" dt="2021-05-08T20:26:21.070" v="1044" actId="47"/>
        <pc:sldMkLst>
          <pc:docMk/>
          <pc:sldMk cId="1391663633" sldId="259"/>
        </pc:sldMkLst>
      </pc:sldChg>
      <pc:sldChg chg="addSp delSp modSp add mod ord">
        <pc:chgData name="victor ferri" userId="dead1b2615f24b46" providerId="LiveId" clId="{25BB9DDD-29BB-4DFF-9A1C-39E349FE279E}" dt="2021-05-11T19:04:33.777" v="4464" actId="20577"/>
        <pc:sldMkLst>
          <pc:docMk/>
          <pc:sldMk cId="4266244274" sldId="259"/>
        </pc:sldMkLst>
        <pc:spChg chg="mod">
          <ac:chgData name="victor ferri" userId="dead1b2615f24b46" providerId="LiveId" clId="{25BB9DDD-29BB-4DFF-9A1C-39E349FE279E}" dt="2021-05-08T20:27:36.304" v="1114" actId="20577"/>
          <ac:spMkLst>
            <pc:docMk/>
            <pc:sldMk cId="4266244274" sldId="259"/>
            <ac:spMk id="2" creationId="{4650B8AC-9133-405E-8E49-698056956DB6}"/>
          </ac:spMkLst>
        </pc:spChg>
        <pc:spChg chg="del mod">
          <ac:chgData name="victor ferri" userId="dead1b2615f24b46" providerId="LiveId" clId="{25BB9DDD-29BB-4DFF-9A1C-39E349FE279E}" dt="2021-05-11T18:53:41.732" v="4281" actId="478"/>
          <ac:spMkLst>
            <pc:docMk/>
            <pc:sldMk cId="4266244274" sldId="259"/>
            <ac:spMk id="7" creationId="{8E087309-B006-497A-964E-0E0A37E499F0}"/>
          </ac:spMkLst>
        </pc:spChg>
        <pc:spChg chg="mod">
          <ac:chgData name="victor ferri" userId="dead1b2615f24b46" providerId="LiveId" clId="{25BB9DDD-29BB-4DFF-9A1C-39E349FE279E}" dt="2021-05-11T18:53:35.437" v="4279" actId="1076"/>
          <ac:spMkLst>
            <pc:docMk/>
            <pc:sldMk cId="4266244274" sldId="259"/>
            <ac:spMk id="9" creationId="{72EF862E-F400-4E30-A851-D039FEBC2451}"/>
          </ac:spMkLst>
        </pc:spChg>
        <pc:spChg chg="add mod">
          <ac:chgData name="victor ferri" userId="dead1b2615f24b46" providerId="LiveId" clId="{25BB9DDD-29BB-4DFF-9A1C-39E349FE279E}" dt="2021-05-11T19:04:33.777" v="4464" actId="20577"/>
          <ac:spMkLst>
            <pc:docMk/>
            <pc:sldMk cId="4266244274" sldId="259"/>
            <ac:spMk id="14" creationId="{9DF23B43-7D74-4C4F-8463-4F8F1E2805C3}"/>
          </ac:spMkLst>
        </pc:spChg>
      </pc:sldChg>
      <pc:sldChg chg="addSp delSp modSp add mod">
        <pc:chgData name="victor ferri" userId="dead1b2615f24b46" providerId="LiveId" clId="{25BB9DDD-29BB-4DFF-9A1C-39E349FE279E}" dt="2021-05-11T19:06:13.762" v="4668" actId="20577"/>
        <pc:sldMkLst>
          <pc:docMk/>
          <pc:sldMk cId="3160501619" sldId="260"/>
        </pc:sldMkLst>
        <pc:spChg chg="del">
          <ac:chgData name="victor ferri" userId="dead1b2615f24b46" providerId="LiveId" clId="{25BB9DDD-29BB-4DFF-9A1C-39E349FE279E}" dt="2021-05-11T01:23:02.096" v="1474" actId="478"/>
          <ac:spMkLst>
            <pc:docMk/>
            <pc:sldMk cId="3160501619" sldId="260"/>
            <ac:spMk id="7" creationId="{8E087309-B006-497A-964E-0E0A37E499F0}"/>
          </ac:spMkLst>
        </pc:spChg>
        <pc:spChg chg="add del">
          <ac:chgData name="victor ferri" userId="dead1b2615f24b46" providerId="LiveId" clId="{25BB9DDD-29BB-4DFF-9A1C-39E349FE279E}" dt="2021-05-11T03:47:15.892" v="3015" actId="22"/>
          <ac:spMkLst>
            <pc:docMk/>
            <pc:sldMk cId="3160501619" sldId="260"/>
            <ac:spMk id="15" creationId="{900A7EA5-FB6D-406D-869A-48CDD12A3C09}"/>
          </ac:spMkLst>
        </pc:spChg>
        <pc:spChg chg="mod">
          <ac:chgData name="victor ferri" userId="dead1b2615f24b46" providerId="LiveId" clId="{25BB9DDD-29BB-4DFF-9A1C-39E349FE279E}" dt="2021-05-11T19:06:13.762" v="4668" actId="20577"/>
          <ac:spMkLst>
            <pc:docMk/>
            <pc:sldMk cId="3160501619" sldId="260"/>
            <ac:spMk id="20" creationId="{6BF8D1B5-977E-46CB-BFE8-528792A03822}"/>
          </ac:spMkLst>
        </pc:spChg>
        <pc:picChg chg="add mod ord">
          <ac:chgData name="victor ferri" userId="dead1b2615f24b46" providerId="LiveId" clId="{25BB9DDD-29BB-4DFF-9A1C-39E349FE279E}" dt="2021-05-11T03:05:15.322" v="2880" actId="1035"/>
          <ac:picMkLst>
            <pc:docMk/>
            <pc:sldMk cId="3160501619" sldId="260"/>
            <ac:picMk id="5" creationId="{F524411C-DDA6-4B47-88CD-CDD1BE8A4AAE}"/>
          </ac:picMkLst>
        </pc:picChg>
        <pc:picChg chg="add mod">
          <ac:chgData name="victor ferri" userId="dead1b2615f24b46" providerId="LiveId" clId="{25BB9DDD-29BB-4DFF-9A1C-39E349FE279E}" dt="2021-05-11T18:51:29.169" v="4234" actId="1035"/>
          <ac:picMkLst>
            <pc:docMk/>
            <pc:sldMk cId="3160501619" sldId="260"/>
            <ac:picMk id="7" creationId="{1694BA22-9357-4F75-B66A-CD4F54E1126A}"/>
          </ac:picMkLst>
        </pc:picChg>
        <pc:picChg chg="del">
          <ac:chgData name="victor ferri" userId="dead1b2615f24b46" providerId="LiveId" clId="{25BB9DDD-29BB-4DFF-9A1C-39E349FE279E}" dt="2021-05-11T01:27:16.375" v="1477" actId="478"/>
          <ac:picMkLst>
            <pc:docMk/>
            <pc:sldMk cId="3160501619" sldId="260"/>
            <ac:picMk id="11" creationId="{CF283A36-3BE5-4AC7-8E4D-9A0954B97C9C}"/>
          </ac:picMkLst>
        </pc:picChg>
        <pc:picChg chg="add del mod">
          <ac:chgData name="victor ferri" userId="dead1b2615f24b46" providerId="LiveId" clId="{25BB9DDD-29BB-4DFF-9A1C-39E349FE279E}" dt="2021-05-11T03:47:35.216" v="3030" actId="478"/>
          <ac:picMkLst>
            <pc:docMk/>
            <pc:sldMk cId="3160501619" sldId="260"/>
            <ac:picMk id="13" creationId="{3084A3F1-AC50-4BF1-B48A-BAE8FCA287DF}"/>
          </ac:picMkLst>
        </pc:picChg>
        <pc:picChg chg="del">
          <ac:chgData name="victor ferri" userId="dead1b2615f24b46" providerId="LiveId" clId="{25BB9DDD-29BB-4DFF-9A1C-39E349FE279E}" dt="2021-05-11T01:27:20.031" v="1478" actId="478"/>
          <ac:picMkLst>
            <pc:docMk/>
            <pc:sldMk cId="3160501619" sldId="260"/>
            <ac:picMk id="1026" creationId="{EB9A2D34-B06E-41AC-8C7F-9B7B81E41E48}"/>
          </ac:picMkLst>
        </pc:picChg>
        <pc:picChg chg="del">
          <ac:chgData name="victor ferri" userId="dead1b2615f24b46" providerId="LiveId" clId="{25BB9DDD-29BB-4DFF-9A1C-39E349FE279E}" dt="2021-05-11T01:27:21.590" v="1480" actId="478"/>
          <ac:picMkLst>
            <pc:docMk/>
            <pc:sldMk cId="3160501619" sldId="260"/>
            <ac:picMk id="1030" creationId="{013D8B4F-2D11-4D31-B42E-C96E4D6AEED6}"/>
          </ac:picMkLst>
        </pc:picChg>
        <pc:picChg chg="add del mod">
          <ac:chgData name="victor ferri" userId="dead1b2615f24b46" providerId="LiveId" clId="{25BB9DDD-29BB-4DFF-9A1C-39E349FE279E}" dt="2021-05-11T18:51:04.177" v="4199" actId="478"/>
          <ac:picMkLst>
            <pc:docMk/>
            <pc:sldMk cId="3160501619" sldId="260"/>
            <ac:picMk id="2050" creationId="{BC65E439-6D05-44FE-9D86-88CBF5398BEC}"/>
          </ac:picMkLst>
        </pc:picChg>
      </pc:sldChg>
      <pc:sldChg chg="addSp delSp modSp add mod ord">
        <pc:chgData name="victor ferri" userId="dead1b2615f24b46" providerId="LiveId" clId="{25BB9DDD-29BB-4DFF-9A1C-39E349FE279E}" dt="2021-05-11T19:06:43.228" v="4680" actId="20577"/>
        <pc:sldMkLst>
          <pc:docMk/>
          <pc:sldMk cId="2601984164" sldId="261"/>
        </pc:sldMkLst>
        <pc:spChg chg="mod">
          <ac:chgData name="victor ferri" userId="dead1b2615f24b46" providerId="LiveId" clId="{25BB9DDD-29BB-4DFF-9A1C-39E349FE279E}" dt="2021-05-11T02:20:22.439" v="1598" actId="20577"/>
          <ac:spMkLst>
            <pc:docMk/>
            <pc:sldMk cId="2601984164" sldId="261"/>
            <ac:spMk id="2" creationId="{4650B8AC-9133-405E-8E49-698056956DB6}"/>
          </ac:spMkLst>
        </pc:spChg>
        <pc:spChg chg="del mod">
          <ac:chgData name="victor ferri" userId="dead1b2615f24b46" providerId="LiveId" clId="{25BB9DDD-29BB-4DFF-9A1C-39E349FE279E}" dt="2021-05-11T02:28:51.546" v="2067" actId="478"/>
          <ac:spMkLst>
            <pc:docMk/>
            <pc:sldMk cId="2601984164" sldId="261"/>
            <ac:spMk id="7" creationId="{8E087309-B006-497A-964E-0E0A37E499F0}"/>
          </ac:spMkLst>
        </pc:spChg>
        <pc:spChg chg="mod">
          <ac:chgData name="victor ferri" userId="dead1b2615f24b46" providerId="LiveId" clId="{25BB9DDD-29BB-4DFF-9A1C-39E349FE279E}" dt="2021-05-11T02:38:28.121" v="2227" actId="1076"/>
          <ac:spMkLst>
            <pc:docMk/>
            <pc:sldMk cId="2601984164" sldId="261"/>
            <ac:spMk id="9" creationId="{72EF862E-F400-4E30-A851-D039FEBC2451}"/>
          </ac:spMkLst>
        </pc:spChg>
        <pc:spChg chg="add del mod ord">
          <ac:chgData name="victor ferri" userId="dead1b2615f24b46" providerId="LiveId" clId="{25BB9DDD-29BB-4DFF-9A1C-39E349FE279E}" dt="2021-05-11T02:39:57.002" v="2239" actId="478"/>
          <ac:spMkLst>
            <pc:docMk/>
            <pc:sldMk cId="2601984164" sldId="261"/>
            <ac:spMk id="12" creationId="{FD50DCF3-328F-41DA-8A3D-21C31F8ECD2E}"/>
          </ac:spMkLst>
        </pc:spChg>
        <pc:spChg chg="add del mod">
          <ac:chgData name="victor ferri" userId="dead1b2615f24b46" providerId="LiveId" clId="{25BB9DDD-29BB-4DFF-9A1C-39E349FE279E}" dt="2021-05-11T02:18:00.336" v="1565" actId="22"/>
          <ac:spMkLst>
            <pc:docMk/>
            <pc:sldMk cId="2601984164" sldId="261"/>
            <ac:spMk id="20" creationId="{07C1ADB2-56B7-4BC0-890F-0C85F50A2B6D}"/>
          </ac:spMkLst>
        </pc:spChg>
        <pc:spChg chg="add del mod">
          <ac:chgData name="victor ferri" userId="dead1b2615f24b46" providerId="LiveId" clId="{25BB9DDD-29BB-4DFF-9A1C-39E349FE279E}" dt="2021-05-11T02:28:28.173" v="2061" actId="478"/>
          <ac:spMkLst>
            <pc:docMk/>
            <pc:sldMk cId="2601984164" sldId="261"/>
            <ac:spMk id="21" creationId="{6AD12A34-0EAA-43B8-A99B-0A4D6DC8B6BD}"/>
          </ac:spMkLst>
        </pc:spChg>
        <pc:spChg chg="add mod">
          <ac:chgData name="victor ferri" userId="dead1b2615f24b46" providerId="LiveId" clId="{25BB9DDD-29BB-4DFF-9A1C-39E349FE279E}" dt="2021-05-11T03:06:31.549" v="2882" actId="14100"/>
          <ac:spMkLst>
            <pc:docMk/>
            <pc:sldMk cId="2601984164" sldId="261"/>
            <ac:spMk id="23" creationId="{74A4C7C7-BF24-4ED1-9371-5F5FD8A53BBD}"/>
          </ac:spMkLst>
        </pc:spChg>
        <pc:spChg chg="add mod">
          <ac:chgData name="victor ferri" userId="dead1b2615f24b46" providerId="LiveId" clId="{25BB9DDD-29BB-4DFF-9A1C-39E349FE279E}" dt="2021-05-11T19:06:43.228" v="4680" actId="20577"/>
          <ac:spMkLst>
            <pc:docMk/>
            <pc:sldMk cId="2601984164" sldId="261"/>
            <ac:spMk id="24" creationId="{62B8E941-2A9E-4349-9CFF-10A5318E2A34}"/>
          </ac:spMkLst>
        </pc:spChg>
        <pc:spChg chg="add del mod ord">
          <ac:chgData name="victor ferri" userId="dead1b2615f24b46" providerId="LiveId" clId="{25BB9DDD-29BB-4DFF-9A1C-39E349FE279E}" dt="2021-05-11T02:39:51.485" v="2237" actId="478"/>
          <ac:spMkLst>
            <pc:docMk/>
            <pc:sldMk cId="2601984164" sldId="261"/>
            <ac:spMk id="26" creationId="{0E2CAE5F-118F-4AD3-AB14-EA4D618ACA7C}"/>
          </ac:spMkLst>
        </pc:spChg>
        <pc:spChg chg="mod ord">
          <ac:chgData name="victor ferri" userId="dead1b2615f24b46" providerId="LiveId" clId="{25BB9DDD-29BB-4DFF-9A1C-39E349FE279E}" dt="2021-05-11T03:06:42.666" v="2897" actId="1037"/>
          <ac:spMkLst>
            <pc:docMk/>
            <pc:sldMk cId="2601984164" sldId="261"/>
            <ac:spMk id="27" creationId="{569F3527-1E93-4017-91EF-C4D958E98F2A}"/>
          </ac:spMkLst>
        </pc:spChg>
        <pc:spChg chg="add del mod">
          <ac:chgData name="victor ferri" userId="dead1b2615f24b46" providerId="LiveId" clId="{25BB9DDD-29BB-4DFF-9A1C-39E349FE279E}" dt="2021-05-11T02:39:47.572" v="2236" actId="478"/>
          <ac:spMkLst>
            <pc:docMk/>
            <pc:sldMk cId="2601984164" sldId="261"/>
            <ac:spMk id="28" creationId="{2182B820-C268-49B0-8DA5-F50C0F6C59B6}"/>
          </ac:spMkLst>
        </pc:spChg>
        <pc:spChg chg="mod ord">
          <ac:chgData name="victor ferri" userId="dead1b2615f24b46" providerId="LiveId" clId="{25BB9DDD-29BB-4DFF-9A1C-39E349FE279E}" dt="2021-05-11T03:06:42.666" v="2897" actId="1037"/>
          <ac:spMkLst>
            <pc:docMk/>
            <pc:sldMk cId="2601984164" sldId="261"/>
            <ac:spMk id="56" creationId="{FB0537C5-511F-4229-B5B6-DD08CAB0D712}"/>
          </ac:spMkLst>
        </pc:spChg>
        <pc:spChg chg="mod ord">
          <ac:chgData name="victor ferri" userId="dead1b2615f24b46" providerId="LiveId" clId="{25BB9DDD-29BB-4DFF-9A1C-39E349FE279E}" dt="2021-05-11T03:06:42.666" v="2897" actId="1037"/>
          <ac:spMkLst>
            <pc:docMk/>
            <pc:sldMk cId="2601984164" sldId="261"/>
            <ac:spMk id="57" creationId="{6D37CB6D-3988-4A08-B407-92056CEF0BEA}"/>
          </ac:spMkLst>
        </pc:spChg>
        <pc:spChg chg="mod ord">
          <ac:chgData name="victor ferri" userId="dead1b2615f24b46" providerId="LiveId" clId="{25BB9DDD-29BB-4DFF-9A1C-39E349FE279E}" dt="2021-05-11T03:15:30.967" v="3012" actId="171"/>
          <ac:spMkLst>
            <pc:docMk/>
            <pc:sldMk cId="2601984164" sldId="261"/>
            <ac:spMk id="58" creationId="{30A6139A-B8AA-451B-9D33-198449C681A0}"/>
          </ac:spMkLst>
        </pc:spChg>
        <pc:spChg chg="mod">
          <ac:chgData name="victor ferri" userId="dead1b2615f24b46" providerId="LiveId" clId="{25BB9DDD-29BB-4DFF-9A1C-39E349FE279E}" dt="2021-05-11T03:06:42.666" v="2897" actId="1037"/>
          <ac:spMkLst>
            <pc:docMk/>
            <pc:sldMk cId="2601984164" sldId="261"/>
            <ac:spMk id="59" creationId="{3B5BCA97-9BB1-4F40-B5D5-A44E833D12C6}"/>
          </ac:spMkLst>
        </pc:spChg>
        <pc:picChg chg="add mod">
          <ac:chgData name="victor ferri" userId="dead1b2615f24b46" providerId="LiveId" clId="{25BB9DDD-29BB-4DFF-9A1C-39E349FE279E}" dt="2021-05-11T18:52:05.595" v="4258" actId="1037"/>
          <ac:picMkLst>
            <pc:docMk/>
            <pc:sldMk cId="2601984164" sldId="261"/>
            <ac:picMk id="5" creationId="{7BF3FA93-201C-40BE-B46F-F35448869112}"/>
          </ac:picMkLst>
        </pc:picChg>
        <pc:picChg chg="add del mod">
          <ac:chgData name="victor ferri" userId="dead1b2615f24b46" providerId="LiveId" clId="{25BB9DDD-29BB-4DFF-9A1C-39E349FE279E}" dt="2021-05-11T02:13:18.664" v="1556" actId="478"/>
          <ac:picMkLst>
            <pc:docMk/>
            <pc:sldMk cId="2601984164" sldId="261"/>
            <ac:picMk id="5" creationId="{DEE055F2-ECC6-48A5-BFA8-5C09E4BEDDA4}"/>
          </ac:picMkLst>
        </pc:picChg>
        <pc:picChg chg="add mod">
          <ac:chgData name="victor ferri" userId="dead1b2615f24b46" providerId="LiveId" clId="{25BB9DDD-29BB-4DFF-9A1C-39E349FE279E}" dt="2021-05-11T02:27:13.724" v="1941" actId="1076"/>
          <ac:picMkLst>
            <pc:docMk/>
            <pc:sldMk cId="2601984164" sldId="261"/>
            <ac:picMk id="10" creationId="{117594CF-C4D0-46A7-A9DA-E55E33DE80D1}"/>
          </ac:picMkLst>
        </pc:picChg>
        <pc:picChg chg="add del mod">
          <ac:chgData name="victor ferri" userId="dead1b2615f24b46" providerId="LiveId" clId="{25BB9DDD-29BB-4DFF-9A1C-39E349FE279E}" dt="2021-05-11T03:14:52.499" v="2966" actId="478"/>
          <ac:picMkLst>
            <pc:docMk/>
            <pc:sldMk cId="2601984164" sldId="261"/>
            <ac:picMk id="14" creationId="{B8F22747-66F1-4AF7-B8B4-76821C37FE42}"/>
          </ac:picMkLst>
        </pc:picChg>
        <pc:picChg chg="add mod">
          <ac:chgData name="victor ferri" userId="dead1b2615f24b46" providerId="LiveId" clId="{25BB9DDD-29BB-4DFF-9A1C-39E349FE279E}" dt="2021-05-11T02:27:21.749" v="1942" actId="1076"/>
          <ac:picMkLst>
            <pc:docMk/>
            <pc:sldMk cId="2601984164" sldId="261"/>
            <ac:picMk id="22" creationId="{49084963-27A5-41D8-B806-91C0705FC6A5}"/>
          </ac:picMkLst>
        </pc:picChg>
        <pc:picChg chg="del">
          <ac:chgData name="victor ferri" userId="dead1b2615f24b46" providerId="LiveId" clId="{25BB9DDD-29BB-4DFF-9A1C-39E349FE279E}" dt="2021-05-11T02:11:35.910" v="1535" actId="478"/>
          <ac:picMkLst>
            <pc:docMk/>
            <pc:sldMk cId="2601984164" sldId="261"/>
            <ac:picMk id="47" creationId="{CFAC9475-0E83-496B-8C29-0D524A71E222}"/>
          </ac:picMkLst>
        </pc:picChg>
        <pc:picChg chg="del mod">
          <ac:chgData name="victor ferri" userId="dead1b2615f24b46" providerId="LiveId" clId="{25BB9DDD-29BB-4DFF-9A1C-39E349FE279E}" dt="2021-05-11T02:11:35.513" v="1534" actId="478"/>
          <ac:picMkLst>
            <pc:docMk/>
            <pc:sldMk cId="2601984164" sldId="261"/>
            <ac:picMk id="1068" creationId="{8D517105-AE0F-4BE8-A7BF-2873FA6C85EC}"/>
          </ac:picMkLst>
        </pc:picChg>
        <pc:picChg chg="add del mod">
          <ac:chgData name="victor ferri" userId="dead1b2615f24b46" providerId="LiveId" clId="{25BB9DDD-29BB-4DFF-9A1C-39E349FE279E}" dt="2021-05-11T03:51:42.140" v="3044" actId="478"/>
          <ac:picMkLst>
            <pc:docMk/>
            <pc:sldMk cId="2601984164" sldId="261"/>
            <ac:picMk id="3074" creationId="{83D803BA-2A76-42AC-AE02-1B8C1F3D5788}"/>
          </ac:picMkLst>
        </pc:picChg>
        <pc:picChg chg="add del mod">
          <ac:chgData name="victor ferri" userId="dead1b2615f24b46" providerId="LiveId" clId="{25BB9DDD-29BB-4DFF-9A1C-39E349FE279E}" dt="2021-05-11T18:52:01.407" v="4239" actId="478"/>
          <ac:picMkLst>
            <pc:docMk/>
            <pc:sldMk cId="2601984164" sldId="261"/>
            <ac:picMk id="3076" creationId="{FB902619-F3F7-451B-8EB6-2141AB9A744C}"/>
          </ac:picMkLst>
        </pc:picChg>
      </pc:sldChg>
      <pc:sldChg chg="addSp delSp modSp add mod">
        <pc:chgData name="victor ferri" userId="dead1b2615f24b46" providerId="LiveId" clId="{25BB9DDD-29BB-4DFF-9A1C-39E349FE279E}" dt="2021-05-11T04:23:36.226" v="3848" actId="1037"/>
        <pc:sldMkLst>
          <pc:docMk/>
          <pc:sldMk cId="593557005" sldId="262"/>
        </pc:sldMkLst>
        <pc:spChg chg="mod">
          <ac:chgData name="victor ferri" userId="dead1b2615f24b46" providerId="LiveId" clId="{25BB9DDD-29BB-4DFF-9A1C-39E349FE279E}" dt="2021-05-11T03:54:28.811" v="3073" actId="20577"/>
          <ac:spMkLst>
            <pc:docMk/>
            <pc:sldMk cId="593557005" sldId="262"/>
            <ac:spMk id="2" creationId="{4650B8AC-9133-405E-8E49-698056956DB6}"/>
          </ac:spMkLst>
        </pc:spChg>
        <pc:spChg chg="add del mod">
          <ac:chgData name="victor ferri" userId="dead1b2615f24b46" providerId="LiveId" clId="{25BB9DDD-29BB-4DFF-9A1C-39E349FE279E}" dt="2021-05-11T04:20:59.201" v="3816" actId="478"/>
          <ac:spMkLst>
            <pc:docMk/>
            <pc:sldMk cId="593557005" sldId="262"/>
            <ac:spMk id="9" creationId="{72EF862E-F400-4E30-A851-D039FEBC2451}"/>
          </ac:spMkLst>
        </pc:spChg>
        <pc:spChg chg="add del">
          <ac:chgData name="victor ferri" userId="dead1b2615f24b46" providerId="LiveId" clId="{25BB9DDD-29BB-4DFF-9A1C-39E349FE279E}" dt="2021-05-11T04:09:18.207" v="3513" actId="478"/>
          <ac:spMkLst>
            <pc:docMk/>
            <pc:sldMk cId="593557005" sldId="262"/>
            <ac:spMk id="13" creationId="{C80E4E62-2D6A-457E-9F52-623E28EC4C7D}"/>
          </ac:spMkLst>
        </pc:spChg>
        <pc:spChg chg="del">
          <ac:chgData name="victor ferri" userId="dead1b2615f24b46" providerId="LiveId" clId="{25BB9DDD-29BB-4DFF-9A1C-39E349FE279E}" dt="2021-05-11T03:59:38.034" v="3076" actId="478"/>
          <ac:spMkLst>
            <pc:docMk/>
            <pc:sldMk cId="593557005" sldId="262"/>
            <ac:spMk id="14" creationId="{2E3AA696-3A88-4AE6-B17A-4DCD1816FDD5}"/>
          </ac:spMkLst>
        </pc:spChg>
        <pc:spChg chg="del">
          <ac:chgData name="victor ferri" userId="dead1b2615f24b46" providerId="LiveId" clId="{25BB9DDD-29BB-4DFF-9A1C-39E349FE279E}" dt="2021-05-11T03:59:38.034" v="3076" actId="478"/>
          <ac:spMkLst>
            <pc:docMk/>
            <pc:sldMk cId="593557005" sldId="262"/>
            <ac:spMk id="15" creationId="{0C26C54A-51A4-452E-9EA2-EAEDD47A364B}"/>
          </ac:spMkLst>
        </pc:spChg>
        <pc:spChg chg="del mod">
          <ac:chgData name="victor ferri" userId="dead1b2615f24b46" providerId="LiveId" clId="{25BB9DDD-29BB-4DFF-9A1C-39E349FE279E}" dt="2021-05-11T03:59:40.777" v="3079" actId="478"/>
          <ac:spMkLst>
            <pc:docMk/>
            <pc:sldMk cId="593557005" sldId="262"/>
            <ac:spMk id="16" creationId="{88031BAE-E60F-4ADD-B379-E1CA41E53DA8}"/>
          </ac:spMkLst>
        </pc:spChg>
        <pc:spChg chg="del">
          <ac:chgData name="victor ferri" userId="dead1b2615f24b46" providerId="LiveId" clId="{25BB9DDD-29BB-4DFF-9A1C-39E349FE279E}" dt="2021-05-11T03:59:38.034" v="3076" actId="478"/>
          <ac:spMkLst>
            <pc:docMk/>
            <pc:sldMk cId="593557005" sldId="262"/>
            <ac:spMk id="17" creationId="{6FE7B829-8122-42E8-8FED-7BC10B5B83B9}"/>
          </ac:spMkLst>
        </pc:spChg>
        <pc:spChg chg="del">
          <ac:chgData name="victor ferri" userId="dead1b2615f24b46" providerId="LiveId" clId="{25BB9DDD-29BB-4DFF-9A1C-39E349FE279E}" dt="2021-05-11T03:59:38.034" v="3076" actId="478"/>
          <ac:spMkLst>
            <pc:docMk/>
            <pc:sldMk cId="593557005" sldId="262"/>
            <ac:spMk id="18" creationId="{2DE693D4-D88A-4202-A571-7DF49B867E4E}"/>
          </ac:spMkLst>
        </pc:spChg>
        <pc:spChg chg="add mod">
          <ac:chgData name="victor ferri" userId="dead1b2615f24b46" providerId="LiveId" clId="{25BB9DDD-29BB-4DFF-9A1C-39E349FE279E}" dt="2021-05-11T04:14:41.513" v="3741" actId="20577"/>
          <ac:spMkLst>
            <pc:docMk/>
            <pc:sldMk cId="593557005" sldId="262"/>
            <ac:spMk id="19" creationId="{374DC5DC-7183-4D84-BA71-4712A73EC418}"/>
          </ac:spMkLst>
        </pc:spChg>
        <pc:spChg chg="add del mod">
          <ac:chgData name="victor ferri" userId="dead1b2615f24b46" providerId="LiveId" clId="{25BB9DDD-29BB-4DFF-9A1C-39E349FE279E}" dt="2021-05-11T04:11:29.584" v="3530" actId="478"/>
          <ac:spMkLst>
            <pc:docMk/>
            <pc:sldMk cId="593557005" sldId="262"/>
            <ac:spMk id="20" creationId="{A696F10F-0C51-4267-90F6-7B14C8971F3A}"/>
          </ac:spMkLst>
        </pc:spChg>
        <pc:spChg chg="add del mod">
          <ac:chgData name="victor ferri" userId="dead1b2615f24b46" providerId="LiveId" clId="{25BB9DDD-29BB-4DFF-9A1C-39E349FE279E}" dt="2021-05-11T04:12:36.903" v="3547" actId="478"/>
          <ac:spMkLst>
            <pc:docMk/>
            <pc:sldMk cId="593557005" sldId="262"/>
            <ac:spMk id="21" creationId="{B599DB70-0108-44E0-96A6-07AF3CDB87B3}"/>
          </ac:spMkLst>
        </pc:spChg>
        <pc:spChg chg="mod">
          <ac:chgData name="victor ferri" userId="dead1b2615f24b46" providerId="LiveId" clId="{25BB9DDD-29BB-4DFF-9A1C-39E349FE279E}" dt="2021-05-11T04:13:45.416" v="3577" actId="20577"/>
          <ac:spMkLst>
            <pc:docMk/>
            <pc:sldMk cId="593557005" sldId="262"/>
            <ac:spMk id="22" creationId="{5E8C2FAA-7DC9-426A-8FE0-E90D5961FE1F}"/>
          </ac:spMkLst>
        </pc:spChg>
        <pc:spChg chg="del">
          <ac:chgData name="victor ferri" userId="dead1b2615f24b46" providerId="LiveId" clId="{25BB9DDD-29BB-4DFF-9A1C-39E349FE279E}" dt="2021-05-11T03:59:38.034" v="3076" actId="478"/>
          <ac:spMkLst>
            <pc:docMk/>
            <pc:sldMk cId="593557005" sldId="262"/>
            <ac:spMk id="23" creationId="{1573F542-1D87-4BFA-A871-2C810AE6B60A}"/>
          </ac:spMkLst>
        </pc:spChg>
        <pc:spChg chg="add del mod">
          <ac:chgData name="victor ferri" userId="dead1b2615f24b46" providerId="LiveId" clId="{25BB9DDD-29BB-4DFF-9A1C-39E349FE279E}" dt="2021-05-11T04:15:40.563" v="3757" actId="478"/>
          <ac:spMkLst>
            <pc:docMk/>
            <pc:sldMk cId="593557005" sldId="262"/>
            <ac:spMk id="24" creationId="{9F316EC3-B9BC-4C37-B026-A9A6CDE29EEA}"/>
          </ac:spMkLst>
        </pc:spChg>
        <pc:spChg chg="add del mod">
          <ac:chgData name="victor ferri" userId="dead1b2615f24b46" providerId="LiveId" clId="{25BB9DDD-29BB-4DFF-9A1C-39E349FE279E}" dt="2021-05-11T04:21:24.549" v="3822" actId="478"/>
          <ac:spMkLst>
            <pc:docMk/>
            <pc:sldMk cId="593557005" sldId="262"/>
            <ac:spMk id="25" creationId="{BD6B2118-B05A-4386-8123-B666C1CC9291}"/>
          </ac:spMkLst>
        </pc:spChg>
        <pc:spChg chg="add mod">
          <ac:chgData name="victor ferri" userId="dead1b2615f24b46" providerId="LiveId" clId="{25BB9DDD-29BB-4DFF-9A1C-39E349FE279E}" dt="2021-05-11T04:22:49.646" v="3840" actId="14861"/>
          <ac:spMkLst>
            <pc:docMk/>
            <pc:sldMk cId="593557005" sldId="262"/>
            <ac:spMk id="26" creationId="{92D0A441-EE73-444B-ACC3-8B94F10948CC}"/>
          </ac:spMkLst>
        </pc:spChg>
        <pc:picChg chg="del">
          <ac:chgData name="victor ferri" userId="dead1b2615f24b46" providerId="LiveId" clId="{25BB9DDD-29BB-4DFF-9A1C-39E349FE279E}" dt="2021-05-11T03:59:47.664" v="3083" actId="478"/>
          <ac:picMkLst>
            <pc:docMk/>
            <pc:sldMk cId="593557005" sldId="262"/>
            <ac:picMk id="5" creationId="{4C6C4231-BBF7-498A-B1E9-715541019BC8}"/>
          </ac:picMkLst>
        </pc:picChg>
        <pc:picChg chg="add mod">
          <ac:chgData name="victor ferri" userId="dead1b2615f24b46" providerId="LiveId" clId="{25BB9DDD-29BB-4DFF-9A1C-39E349FE279E}" dt="2021-05-11T04:23:36.226" v="3848" actId="1037"/>
          <ac:picMkLst>
            <pc:docMk/>
            <pc:sldMk cId="593557005" sldId="262"/>
            <ac:picMk id="7" creationId="{80159EA5-E437-4905-9BEC-C4247E19D42C}"/>
          </ac:picMkLst>
        </pc:picChg>
        <pc:picChg chg="add mod">
          <ac:chgData name="victor ferri" userId="dead1b2615f24b46" providerId="LiveId" clId="{25BB9DDD-29BB-4DFF-9A1C-39E349FE279E}" dt="2021-05-11T04:09:40.108" v="3520" actId="1076"/>
          <ac:picMkLst>
            <pc:docMk/>
            <pc:sldMk cId="593557005" sldId="262"/>
            <ac:picMk id="10" creationId="{4BE959D2-4F43-496E-B890-9B5EA7CBB042}"/>
          </ac:picMkLst>
        </pc:picChg>
        <pc:cxnChg chg="add del">
          <ac:chgData name="victor ferri" userId="dead1b2615f24b46" providerId="LiveId" clId="{25BB9DDD-29BB-4DFF-9A1C-39E349FE279E}" dt="2021-05-11T04:09:05.635" v="3511" actId="11529"/>
          <ac:cxnSpMkLst>
            <pc:docMk/>
            <pc:sldMk cId="593557005" sldId="262"/>
            <ac:cxnSpMk id="12" creationId="{90D47CD6-952A-4913-85A0-A82B5E9177E4}"/>
          </ac:cxnSpMkLst>
        </pc:cxnChg>
      </pc:sldChg>
      <pc:sldChg chg="addSp delSp modSp add mod ord delAnim">
        <pc:chgData name="victor ferri" userId="dead1b2615f24b46" providerId="LiveId" clId="{25BB9DDD-29BB-4DFF-9A1C-39E349FE279E}" dt="2021-05-11T19:01:02.810" v="4446" actId="1076"/>
        <pc:sldMkLst>
          <pc:docMk/>
          <pc:sldMk cId="1834602085" sldId="263"/>
        </pc:sldMkLst>
        <pc:spChg chg="del">
          <ac:chgData name="victor ferri" userId="dead1b2615f24b46" providerId="LiveId" clId="{25BB9DDD-29BB-4DFF-9A1C-39E349FE279E}" dt="2021-05-11T18:57:31.056" v="4392" actId="478"/>
          <ac:spMkLst>
            <pc:docMk/>
            <pc:sldMk cId="1834602085" sldId="263"/>
            <ac:spMk id="2" creationId="{4D4A5281-DCBB-4D9C-A3A4-FF1DD6154110}"/>
          </ac:spMkLst>
        </pc:spChg>
        <pc:spChg chg="del">
          <ac:chgData name="victor ferri" userId="dead1b2615f24b46" providerId="LiveId" clId="{25BB9DDD-29BB-4DFF-9A1C-39E349FE279E}" dt="2021-05-11T18:58:29.072" v="4404" actId="478"/>
          <ac:spMkLst>
            <pc:docMk/>
            <pc:sldMk cId="1834602085" sldId="263"/>
            <ac:spMk id="3" creationId="{B40C5C82-FB07-44CF-9DF4-B8E01F3A7803}"/>
          </ac:spMkLst>
        </pc:spChg>
        <pc:spChg chg="mod">
          <ac:chgData name="victor ferri" userId="dead1b2615f24b46" providerId="LiveId" clId="{25BB9DDD-29BB-4DFF-9A1C-39E349FE279E}" dt="2021-05-11T18:58:20.804" v="4403" actId="14100"/>
          <ac:spMkLst>
            <pc:docMk/>
            <pc:sldMk cId="1834602085" sldId="263"/>
            <ac:spMk id="4" creationId="{6EE89D98-C14B-410A-86A8-7A13A68774EC}"/>
          </ac:spMkLst>
        </pc:spChg>
        <pc:spChg chg="mod">
          <ac:chgData name="victor ferri" userId="dead1b2615f24b46" providerId="LiveId" clId="{25BB9DDD-29BB-4DFF-9A1C-39E349FE279E}" dt="2021-05-11T18:57:24.756" v="4391" actId="1035"/>
          <ac:spMkLst>
            <pc:docMk/>
            <pc:sldMk cId="1834602085" sldId="263"/>
            <ac:spMk id="7" creationId="{B88A19F7-0378-46F4-814E-C9244E0B1CA2}"/>
          </ac:spMkLst>
        </pc:spChg>
        <pc:picChg chg="mod">
          <ac:chgData name="victor ferri" userId="dead1b2615f24b46" providerId="LiveId" clId="{25BB9DDD-29BB-4DFF-9A1C-39E349FE279E}" dt="2021-05-11T18:57:08.018" v="4383" actId="1076"/>
          <ac:picMkLst>
            <pc:docMk/>
            <pc:sldMk cId="1834602085" sldId="263"/>
            <ac:picMk id="6" creationId="{482C12E1-C43D-45EB-A5FF-ABBAF1A6517A}"/>
          </ac:picMkLst>
        </pc:picChg>
        <pc:picChg chg="add mod">
          <ac:chgData name="victor ferri" userId="dead1b2615f24b46" providerId="LiveId" clId="{25BB9DDD-29BB-4DFF-9A1C-39E349FE279E}" dt="2021-05-11T19:00:55.298" v="4444" actId="1076"/>
          <ac:picMkLst>
            <pc:docMk/>
            <pc:sldMk cId="1834602085" sldId="263"/>
            <ac:picMk id="8" creationId="{F0897494-320A-4C17-954F-5CF45F860A7F}"/>
          </ac:picMkLst>
        </pc:picChg>
        <pc:picChg chg="add mod">
          <ac:chgData name="victor ferri" userId="dead1b2615f24b46" providerId="LiveId" clId="{25BB9DDD-29BB-4DFF-9A1C-39E349FE279E}" dt="2021-05-11T19:00:59.883" v="4445" actId="1076"/>
          <ac:picMkLst>
            <pc:docMk/>
            <pc:sldMk cId="1834602085" sldId="263"/>
            <ac:picMk id="10" creationId="{06A10333-CC70-4018-84F5-2A9F4574B0C2}"/>
          </ac:picMkLst>
        </pc:picChg>
        <pc:picChg chg="add mod">
          <ac:chgData name="victor ferri" userId="dead1b2615f24b46" providerId="LiveId" clId="{25BB9DDD-29BB-4DFF-9A1C-39E349FE279E}" dt="2021-05-11T19:00:08.747" v="4433" actId="1076"/>
          <ac:picMkLst>
            <pc:docMk/>
            <pc:sldMk cId="1834602085" sldId="263"/>
            <ac:picMk id="12" creationId="{22A83595-310A-4D2C-BEE4-EA0F0893CC1F}"/>
          </ac:picMkLst>
        </pc:picChg>
        <pc:picChg chg="add mod">
          <ac:chgData name="victor ferri" userId="dead1b2615f24b46" providerId="LiveId" clId="{25BB9DDD-29BB-4DFF-9A1C-39E349FE279E}" dt="2021-05-11T19:01:02.810" v="4446" actId="1076"/>
          <ac:picMkLst>
            <pc:docMk/>
            <pc:sldMk cId="1834602085" sldId="263"/>
            <ac:picMk id="14" creationId="{EC1C26CD-E33D-420E-815A-13D734D16C08}"/>
          </ac:picMkLst>
        </pc:picChg>
        <pc:picChg chg="add mod">
          <ac:chgData name="victor ferri" userId="dead1b2615f24b46" providerId="LiveId" clId="{25BB9DDD-29BB-4DFF-9A1C-39E349FE279E}" dt="2021-05-11T19:00:18.435" v="4434" actId="1076"/>
          <ac:picMkLst>
            <pc:docMk/>
            <pc:sldMk cId="1834602085" sldId="263"/>
            <ac:picMk id="16" creationId="{5D2275DB-FD4E-4015-AC77-8F6112830BC3}"/>
          </ac:picMkLst>
        </pc:pic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10T22:17:27.125" idx="2">
    <p:pos x="10" y="10"/>
    <p:text/>
    <p:extLst>
      <p:ext uri="{C676402C-5697-4E1C-873F-D02D1690AC5C}">
        <p15:threadingInfo xmlns:p15="http://schemas.microsoft.com/office/powerpoint/2012/main" timeZoneBias="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5-08T17:03:24.695" idx="1">
    <p:pos x="10" y="10"/>
    <p:text/>
    <p:extLst>
      <p:ext uri="{C676402C-5697-4E1C-873F-D02D1690AC5C}">
        <p15:threadingInfo xmlns:p15="http://schemas.microsoft.com/office/powerpoint/2012/main" timeZoneBias="180"/>
      </p:ext>
    </p:extLst>
  </p:cm>
  <p:cm authorId="1" dt="2021-05-11T01:10:32.835" idx="3">
    <p:pos x="10" y="146"/>
    <p:text>concordo vadia puta</p:text>
    <p:extLst>
      <p:ext uri="{C676402C-5697-4E1C-873F-D02D1690AC5C}">
        <p15:threadingInfo xmlns:p15="http://schemas.microsoft.com/office/powerpoint/2012/main" timeZoneBias="180">
          <p15:parentCm authorId="1" idx="1"/>
        </p15:threadingInfo>
      </p:ext>
    </p:extLst>
  </p:cm>
</p:cmLst>
</file>

<file path=ppt/media/hdphoto1.wdp>
</file>

<file path=ppt/media/image1.jpe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8018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2633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52647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2799542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74252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51733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855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08041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29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61760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5984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95929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8415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2298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53918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39311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72993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0995E52-60E4-4953-BD43-C8207F4DF5B5}" type="datetimeFigureOut">
              <a:rPr lang="pt-BR" smtClean="0"/>
              <a:t>11/05/2021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106422F4-BC6A-4EF4-BC1A-BD96C537265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3534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comments" Target="../comments/comment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sv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comments" Target="../comments/commen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sv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microsoft.com/office/2007/relationships/hdphoto" Target="../media/hdphoto1.wdp"/><Relationship Id="rId7" Type="http://schemas.openxmlformats.org/officeDocument/2006/relationships/image" Target="../media/image1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6EE89D98-C14B-410A-86A8-7A13A68774EC}"/>
              </a:ext>
            </a:extLst>
          </p:cNvPr>
          <p:cNvSpPr/>
          <p:nvPr/>
        </p:nvSpPr>
        <p:spPr>
          <a:xfrm>
            <a:off x="5987143" y="-2775858"/>
            <a:ext cx="12409713" cy="12409713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82C12E1-C43D-45EB-A5FF-ABBAF1A65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687" y="2404446"/>
            <a:ext cx="2049107" cy="2049107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88A19F7-0378-46F4-814E-C9244E0B1CA2}"/>
              </a:ext>
            </a:extLst>
          </p:cNvPr>
          <p:cNvSpPr txBox="1"/>
          <p:nvPr/>
        </p:nvSpPr>
        <p:spPr>
          <a:xfrm>
            <a:off x="6705599" y="2630882"/>
            <a:ext cx="3204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000" dirty="0" err="1">
                <a:latin typeface="Strasua" panose="04010400000000000000" pitchFamily="82" charset="0"/>
              </a:rPr>
              <a:t>Aiconn</a:t>
            </a:r>
            <a:endParaRPr lang="pt-BR" sz="6000" dirty="0">
              <a:latin typeface="Strasua" panose="04010400000000000000" pitchFamily="8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4D4A5281-DCBB-4D9C-A3A4-FF1DD6154110}"/>
              </a:ext>
            </a:extLst>
          </p:cNvPr>
          <p:cNvSpPr txBox="1"/>
          <p:nvPr/>
        </p:nvSpPr>
        <p:spPr>
          <a:xfrm>
            <a:off x="6705599" y="3516938"/>
            <a:ext cx="4936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O </a:t>
            </a:r>
            <a:r>
              <a:rPr lang="pt-BR" b="0" i="0" dirty="0" err="1">
                <a:solidFill>
                  <a:srgbClr val="FFFF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Aiconn</a:t>
            </a:r>
            <a:r>
              <a:rPr lang="pt-BR" b="0" i="0" dirty="0">
                <a:solidFill>
                  <a:srgbClr val="FFFFFF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Times New Roman" panose="02020603050405020304" pitchFamily="18" charset="0"/>
              </a:rPr>
              <a:t> é sua plataforma de comunidades no meio geek!</a:t>
            </a:r>
            <a:endParaRPr lang="pt-BR" dirty="0">
              <a:latin typeface="Roboto" panose="02000000000000000000" pitchFamily="2" charset="0"/>
              <a:ea typeface="Roboto" panose="02000000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40C5C82-FB07-44CF-9DF4-B8E01F3A7803}"/>
              </a:ext>
            </a:extLst>
          </p:cNvPr>
          <p:cNvSpPr txBox="1"/>
          <p:nvPr/>
        </p:nvSpPr>
        <p:spPr>
          <a:xfrm>
            <a:off x="425862" y="6118850"/>
            <a:ext cx="433976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dirty="0">
                <a:latin typeface="Roboto" panose="02000000000000000000" pitchFamily="2" charset="0"/>
                <a:ea typeface="Roboto" panose="02000000000000000000" pitchFamily="2" charset="0"/>
              </a:rPr>
              <a:t>Grupo: Davi Medeiros, Gabriel Pereira, Leonardo Totti e Victor Ferri.</a:t>
            </a:r>
          </a:p>
          <a:p>
            <a:r>
              <a:rPr lang="pt-BR" sz="1100" dirty="0">
                <a:latin typeface="Roboto" panose="02000000000000000000" pitchFamily="2" charset="0"/>
                <a:ea typeface="Roboto" panose="02000000000000000000" pitchFamily="2" charset="0"/>
              </a:rPr>
              <a:t>Professor: Anderson Macedo.</a:t>
            </a:r>
          </a:p>
          <a:p>
            <a:r>
              <a:rPr lang="pt-BR" sz="1100" dirty="0">
                <a:latin typeface="Roboto" panose="02000000000000000000" pitchFamily="2" charset="0"/>
                <a:ea typeface="Roboto" panose="02000000000000000000" pitchFamily="2" charset="0"/>
              </a:rPr>
              <a:t>Disciplina: Gerência de Requisitos.</a:t>
            </a:r>
          </a:p>
        </p:txBody>
      </p:sp>
    </p:spTree>
    <p:extLst>
      <p:ext uri="{BB962C8B-B14F-4D97-AF65-F5344CB8AC3E}">
        <p14:creationId xmlns:p14="http://schemas.microsoft.com/office/powerpoint/2010/main" val="730505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" grpId="0"/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O QUE É O AICONN?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sp>
        <p:nvSpPr>
          <p:cNvPr id="10" name="Retângulo: Cantos Arredondados 9">
            <a:extLst>
              <a:ext uri="{FF2B5EF4-FFF2-40B4-BE49-F238E27FC236}">
                <a16:creationId xmlns:a16="http://schemas.microsoft.com/office/drawing/2014/main" id="{21B5160A-6BA9-433B-A201-CE58B837BBC7}"/>
              </a:ext>
            </a:extLst>
          </p:cNvPr>
          <p:cNvSpPr/>
          <p:nvPr/>
        </p:nvSpPr>
        <p:spPr>
          <a:xfrm>
            <a:off x="9745486" y="3110425"/>
            <a:ext cx="1789649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Postar</a:t>
            </a:r>
          </a:p>
        </p:txBody>
      </p:sp>
      <p:sp>
        <p:nvSpPr>
          <p:cNvPr id="19" name="Seta: Curva para Cima 18">
            <a:extLst>
              <a:ext uri="{FF2B5EF4-FFF2-40B4-BE49-F238E27FC236}">
                <a16:creationId xmlns:a16="http://schemas.microsoft.com/office/drawing/2014/main" id="{7B46A0CD-8A43-46B0-A0B6-85BA5E35B167}"/>
              </a:ext>
            </a:extLst>
          </p:cNvPr>
          <p:cNvSpPr/>
          <p:nvPr/>
        </p:nvSpPr>
        <p:spPr>
          <a:xfrm rot="20496916">
            <a:off x="6995922" y="4043017"/>
            <a:ext cx="5020229" cy="1868714"/>
          </a:xfrm>
          <a:prstGeom prst="curvedUpArrow">
            <a:avLst/>
          </a:prstGeom>
          <a:solidFill>
            <a:srgbClr val="BD1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pic>
        <p:nvPicPr>
          <p:cNvPr id="23" name="Imagem 22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D761B613-D3CF-4DB9-8BFC-EC48A7DE9C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11" y="4324531"/>
            <a:ext cx="3867493" cy="2628013"/>
          </a:xfrm>
          <a:prstGeom prst="rect">
            <a:avLst/>
          </a:prstGeom>
        </p:spPr>
      </p:pic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32F16162-F16C-4E0B-ABA9-E8309E4E690E}"/>
              </a:ext>
            </a:extLst>
          </p:cNvPr>
          <p:cNvSpPr/>
          <p:nvPr/>
        </p:nvSpPr>
        <p:spPr>
          <a:xfrm>
            <a:off x="6088053" y="4373075"/>
            <a:ext cx="1789649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Categorizar</a:t>
            </a:r>
          </a:p>
        </p:txBody>
      </p:sp>
      <p:sp>
        <p:nvSpPr>
          <p:cNvPr id="24" name="Seta: Curva para Cima 23">
            <a:extLst>
              <a:ext uri="{FF2B5EF4-FFF2-40B4-BE49-F238E27FC236}">
                <a16:creationId xmlns:a16="http://schemas.microsoft.com/office/drawing/2014/main" id="{0D006CED-E15D-47F6-B026-EEEA2ED02AA3}"/>
              </a:ext>
            </a:extLst>
          </p:cNvPr>
          <p:cNvSpPr/>
          <p:nvPr/>
        </p:nvSpPr>
        <p:spPr>
          <a:xfrm rot="1261500" flipV="1">
            <a:off x="4089264" y="2422653"/>
            <a:ext cx="3653333" cy="1621551"/>
          </a:xfrm>
          <a:prstGeom prst="curvedUpArrow">
            <a:avLst/>
          </a:prstGeom>
          <a:solidFill>
            <a:srgbClr val="BD1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3" name="Retângulo: Cantos Arredondados 2">
            <a:extLst>
              <a:ext uri="{FF2B5EF4-FFF2-40B4-BE49-F238E27FC236}">
                <a16:creationId xmlns:a16="http://schemas.microsoft.com/office/drawing/2014/main" id="{1837E5EC-9C66-4050-B079-C07D34CF58BF}"/>
              </a:ext>
            </a:extLst>
          </p:cNvPr>
          <p:cNvSpPr/>
          <p:nvPr/>
        </p:nvSpPr>
        <p:spPr>
          <a:xfrm>
            <a:off x="3365394" y="3236492"/>
            <a:ext cx="1530705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Criar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DF23B43-7D74-4C4F-8463-4F8F1E2805C3}"/>
              </a:ext>
            </a:extLst>
          </p:cNvPr>
          <p:cNvSpPr txBox="1"/>
          <p:nvPr/>
        </p:nvSpPr>
        <p:spPr>
          <a:xfrm>
            <a:off x="578010" y="1186857"/>
            <a:ext cx="7133429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pt-BR" b="0" i="0" dirty="0" err="1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Aiconn</a:t>
            </a:r>
            <a:r>
              <a:rPr lang="pt-BR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é um aplicativo que trabalha com diversas comunidades do mundo gamer e também do mundo geek, trazendo a informação do interesse do usuário, também como uma experiência inovadora.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66244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CRIANDO SUA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pic>
        <p:nvPicPr>
          <p:cNvPr id="11" name="Gráfico 10">
            <a:extLst>
              <a:ext uri="{FF2B5EF4-FFF2-40B4-BE49-F238E27FC236}">
                <a16:creationId xmlns:a16="http://schemas.microsoft.com/office/drawing/2014/main" id="{CF283A36-3BE5-4AC7-8E4D-9A0954B97C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828374" y="3047030"/>
            <a:ext cx="4358898" cy="2454291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50783BC1-E7F8-4F70-8C21-E046E8026AE9}"/>
              </a:ext>
            </a:extLst>
          </p:cNvPr>
          <p:cNvSpPr txBox="1"/>
          <p:nvPr/>
        </p:nvSpPr>
        <p:spPr>
          <a:xfrm>
            <a:off x="8187272" y="1051578"/>
            <a:ext cx="3738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	Caso o usuário já tenha uma conta, será redirecionado para outra tela que requer e-mail/nome de usuário e senha.</a:t>
            </a:r>
            <a:endParaRPr lang="pt-BR" dirty="0"/>
          </a:p>
        </p:txBody>
      </p:sp>
      <p:sp>
        <p:nvSpPr>
          <p:cNvPr id="17" name="Seta: para a Esquerda e para Cima 16">
            <a:extLst>
              <a:ext uri="{FF2B5EF4-FFF2-40B4-BE49-F238E27FC236}">
                <a16:creationId xmlns:a16="http://schemas.microsoft.com/office/drawing/2014/main" id="{05183347-A203-49A1-A757-6B012E2DFFB6}"/>
              </a:ext>
            </a:extLst>
          </p:cNvPr>
          <p:cNvSpPr/>
          <p:nvPr/>
        </p:nvSpPr>
        <p:spPr>
          <a:xfrm>
            <a:off x="3010304" y="2154398"/>
            <a:ext cx="626976" cy="3392628"/>
          </a:xfrm>
          <a:prstGeom prst="leftUpArrow">
            <a:avLst>
              <a:gd name="adj1" fmla="val 25000"/>
              <a:gd name="adj2" fmla="val 23680"/>
              <a:gd name="adj3" fmla="val 25000"/>
            </a:avLst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5" name="Seta: para a Esquerda e para Cima 24">
            <a:extLst>
              <a:ext uri="{FF2B5EF4-FFF2-40B4-BE49-F238E27FC236}">
                <a16:creationId xmlns:a16="http://schemas.microsoft.com/office/drawing/2014/main" id="{63C57F13-CEBF-4174-B6E1-B88545664C98}"/>
              </a:ext>
            </a:extLst>
          </p:cNvPr>
          <p:cNvSpPr/>
          <p:nvPr/>
        </p:nvSpPr>
        <p:spPr>
          <a:xfrm flipH="1">
            <a:off x="8723806" y="2345365"/>
            <a:ext cx="557956" cy="1632275"/>
          </a:xfrm>
          <a:prstGeom prst="leftUpArrow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1777CCFC-F22B-4129-9145-71BB250067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708" y="2426357"/>
            <a:ext cx="1992023" cy="3916318"/>
          </a:xfrm>
          <a:prstGeom prst="rect">
            <a:avLst/>
          </a:prstGeom>
        </p:spPr>
      </p:pic>
      <p:pic>
        <p:nvPicPr>
          <p:cNvPr id="10" name="Imagem 9" descr="Tela de celular&#10;&#10;Descrição gerada automaticamente">
            <a:extLst>
              <a:ext uri="{FF2B5EF4-FFF2-40B4-BE49-F238E27FC236}">
                <a16:creationId xmlns:a16="http://schemas.microsoft.com/office/drawing/2014/main" id="{E99D0CAC-0D92-4FCC-B587-D36F8469983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019" y="2398364"/>
            <a:ext cx="2005232" cy="3946296"/>
          </a:xfrm>
          <a:prstGeom prst="rect">
            <a:avLst/>
          </a:prstGeom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CEB83FEF-F978-466B-9582-2DFE6921B17A}"/>
              </a:ext>
            </a:extLst>
          </p:cNvPr>
          <p:cNvSpPr txBox="1"/>
          <p:nvPr/>
        </p:nvSpPr>
        <p:spPr>
          <a:xfrm>
            <a:off x="161868" y="1031459"/>
            <a:ext cx="435889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pt-BR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 O Aplicativo possui uma tela de cadastro, requerendo o e-mail, nome de usuário e senha. </a:t>
            </a:r>
            <a:endParaRPr lang="pt-BR" dirty="0">
              <a:solidFill>
                <a:schemeClr val="bg1">
                  <a:lumMod val="95000"/>
                  <a:lumOff val="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80168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CRIANDO SUA CONTA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pic>
        <p:nvPicPr>
          <p:cNvPr id="5" name="Gráfico 4">
            <a:extLst>
              <a:ext uri="{FF2B5EF4-FFF2-40B4-BE49-F238E27FC236}">
                <a16:creationId xmlns:a16="http://schemas.microsoft.com/office/drawing/2014/main" id="{F524411C-DDA6-4B47-88CD-CDD1BE8A4A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5066" y="1144317"/>
            <a:ext cx="7366651" cy="5421058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6BF8D1B5-977E-46CB-BFE8-528792A03822}"/>
              </a:ext>
            </a:extLst>
          </p:cNvPr>
          <p:cNvSpPr txBox="1"/>
          <p:nvPr/>
        </p:nvSpPr>
        <p:spPr>
          <a:xfrm>
            <a:off x="755066" y="3233827"/>
            <a:ext cx="3931768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O usuário pode escolher dentre diversas áreas e temas, moldando suas preferências de conteúdo, que serão utilizadas para um feed customizado com publicações correspondentes. As preferências também levarão ao usuário propagandas personalizadas.</a:t>
            </a:r>
          </a:p>
        </p:txBody>
      </p:sp>
      <p:pic>
        <p:nvPicPr>
          <p:cNvPr id="7" name="Imagem 6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1694BA22-9357-4F75-B66A-CD4F54E112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5296" y="1024691"/>
            <a:ext cx="2831638" cy="55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01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COMUNIDADES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sp>
        <p:nvSpPr>
          <p:cNvPr id="59" name="Retângulo: Cantos Arredondados 58">
            <a:extLst>
              <a:ext uri="{FF2B5EF4-FFF2-40B4-BE49-F238E27FC236}">
                <a16:creationId xmlns:a16="http://schemas.microsoft.com/office/drawing/2014/main" id="{3B5BCA97-9BB1-4F40-B5D5-A44E833D12C6}"/>
              </a:ext>
            </a:extLst>
          </p:cNvPr>
          <p:cNvSpPr/>
          <p:nvPr/>
        </p:nvSpPr>
        <p:spPr>
          <a:xfrm>
            <a:off x="750017" y="4519988"/>
            <a:ext cx="1936759" cy="781586"/>
          </a:xfrm>
          <a:prstGeom prst="roundRect">
            <a:avLst/>
          </a:prstGeom>
          <a:solidFill>
            <a:schemeClr val="bg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Montserrat ExtraBold" panose="00000900000000000000" pitchFamily="2" charset="0"/>
              </a:rPr>
              <a:t>FILMES</a:t>
            </a:r>
          </a:p>
        </p:txBody>
      </p:sp>
      <p:pic>
        <p:nvPicPr>
          <p:cNvPr id="10" name="Gráfico 9" descr="Um quadrado feito de pontos">
            <a:extLst>
              <a:ext uri="{FF2B5EF4-FFF2-40B4-BE49-F238E27FC236}">
                <a16:creationId xmlns:a16="http://schemas.microsoft.com/office/drawing/2014/main" id="{117594CF-C4D0-46A7-A9DA-E55E33DE80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5041" y="605761"/>
            <a:ext cx="2734453" cy="2734453"/>
          </a:xfrm>
          <a:prstGeom prst="rect">
            <a:avLst/>
          </a:prstGeom>
        </p:spPr>
      </p:pic>
      <p:pic>
        <p:nvPicPr>
          <p:cNvPr id="22" name="Gráfico 21" descr="Um quadrado feito de pontos">
            <a:extLst>
              <a:ext uri="{FF2B5EF4-FFF2-40B4-BE49-F238E27FC236}">
                <a16:creationId xmlns:a16="http://schemas.microsoft.com/office/drawing/2014/main" id="{49084963-27A5-41D8-B806-91C0705FC6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5041" y="1972987"/>
            <a:ext cx="2734453" cy="2734453"/>
          </a:xfrm>
          <a:prstGeom prst="rect">
            <a:avLst/>
          </a:prstGeom>
        </p:spPr>
      </p:pic>
      <p:sp>
        <p:nvSpPr>
          <p:cNvPr id="23" name="CaixaDeTexto 22">
            <a:extLst>
              <a:ext uri="{FF2B5EF4-FFF2-40B4-BE49-F238E27FC236}">
                <a16:creationId xmlns:a16="http://schemas.microsoft.com/office/drawing/2014/main" id="{74A4C7C7-BF24-4ED1-9371-5F5FD8A53BBD}"/>
              </a:ext>
            </a:extLst>
          </p:cNvPr>
          <p:cNvSpPr txBox="1"/>
          <p:nvPr/>
        </p:nvSpPr>
        <p:spPr>
          <a:xfrm>
            <a:off x="6294121" y="5180871"/>
            <a:ext cx="54374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Baseado nas preferências do usuário, o app mostra comunidades baseadas nos temas.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62B8E941-2A9E-4349-9CFF-10A5318E2A34}"/>
              </a:ext>
            </a:extLst>
          </p:cNvPr>
          <p:cNvSpPr txBox="1"/>
          <p:nvPr/>
        </p:nvSpPr>
        <p:spPr>
          <a:xfrm>
            <a:off x="687119" y="1137684"/>
            <a:ext cx="558812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pt-BR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As comunidades possuem seus respectivos temas e assuntos, com chats e um feed próprio dentro mostrando todas as publicações de membros de forma atualizada.</a:t>
            </a:r>
            <a:endParaRPr lang="pt-BR" dirty="0">
              <a:solidFill>
                <a:schemeClr val="bg1">
                  <a:lumMod val="95000"/>
                  <a:lumOff val="5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7" name="Retângulo: Cantos Arredondados 26">
            <a:extLst>
              <a:ext uri="{FF2B5EF4-FFF2-40B4-BE49-F238E27FC236}">
                <a16:creationId xmlns:a16="http://schemas.microsoft.com/office/drawing/2014/main" id="{569F3527-1E93-4017-91EF-C4D958E98F2A}"/>
              </a:ext>
            </a:extLst>
          </p:cNvPr>
          <p:cNvSpPr/>
          <p:nvPr/>
        </p:nvSpPr>
        <p:spPr>
          <a:xfrm>
            <a:off x="3388433" y="2738028"/>
            <a:ext cx="3390193" cy="1483568"/>
          </a:xfrm>
          <a:prstGeom prst="roundRect">
            <a:avLst/>
          </a:prstGeom>
          <a:solidFill>
            <a:schemeClr val="bg2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Montserrat ExtraBold" panose="00000900000000000000" pitchFamily="2" charset="0"/>
              </a:rPr>
              <a:t>ANIMES</a:t>
            </a:r>
          </a:p>
        </p:txBody>
      </p:sp>
      <p:sp>
        <p:nvSpPr>
          <p:cNvPr id="58" name="Retângulo: Cantos Arredondados 57">
            <a:extLst>
              <a:ext uri="{FF2B5EF4-FFF2-40B4-BE49-F238E27FC236}">
                <a16:creationId xmlns:a16="http://schemas.microsoft.com/office/drawing/2014/main" id="{30A6139A-B8AA-451B-9D33-198449C681A0}"/>
              </a:ext>
            </a:extLst>
          </p:cNvPr>
          <p:cNvSpPr/>
          <p:nvPr/>
        </p:nvSpPr>
        <p:spPr>
          <a:xfrm>
            <a:off x="5536773" y="4190882"/>
            <a:ext cx="1936759" cy="781586"/>
          </a:xfrm>
          <a:prstGeom prst="round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Montserrat ExtraBold" panose="00000900000000000000" pitchFamily="2" charset="0"/>
              </a:rPr>
              <a:t>SÉRIES</a:t>
            </a:r>
          </a:p>
        </p:txBody>
      </p:sp>
      <p:sp>
        <p:nvSpPr>
          <p:cNvPr id="56" name="Retângulo: Cantos Arredondados 55">
            <a:extLst>
              <a:ext uri="{FF2B5EF4-FFF2-40B4-BE49-F238E27FC236}">
                <a16:creationId xmlns:a16="http://schemas.microsoft.com/office/drawing/2014/main" id="{FB0537C5-511F-4229-B5B6-DD08CAB0D712}"/>
              </a:ext>
            </a:extLst>
          </p:cNvPr>
          <p:cNvSpPr/>
          <p:nvPr/>
        </p:nvSpPr>
        <p:spPr>
          <a:xfrm>
            <a:off x="2351296" y="4078455"/>
            <a:ext cx="3676261" cy="1483568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Montserrat ExtraBold" panose="00000900000000000000" pitchFamily="2" charset="0"/>
              </a:rPr>
              <a:t>MÚSICA</a:t>
            </a:r>
          </a:p>
        </p:txBody>
      </p:sp>
      <p:sp>
        <p:nvSpPr>
          <p:cNvPr id="57" name="Retângulo: Cantos Arredondados 56">
            <a:extLst>
              <a:ext uri="{FF2B5EF4-FFF2-40B4-BE49-F238E27FC236}">
                <a16:creationId xmlns:a16="http://schemas.microsoft.com/office/drawing/2014/main" id="{6D37CB6D-3988-4A08-B407-92056CEF0BEA}"/>
              </a:ext>
            </a:extLst>
          </p:cNvPr>
          <p:cNvSpPr/>
          <p:nvPr/>
        </p:nvSpPr>
        <p:spPr>
          <a:xfrm>
            <a:off x="1409233" y="3048803"/>
            <a:ext cx="3166228" cy="1483568"/>
          </a:xfrm>
          <a:prstGeom prst="roundRect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latin typeface="Montserrat ExtraBold" panose="00000900000000000000" pitchFamily="2" charset="0"/>
              </a:rPr>
              <a:t>GAMES</a:t>
            </a:r>
          </a:p>
        </p:txBody>
      </p:sp>
      <p:pic>
        <p:nvPicPr>
          <p:cNvPr id="5" name="Imagem 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7BF3FA93-201C-40BE-B46F-F354488691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20764" y="986664"/>
            <a:ext cx="2027367" cy="3985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198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250"/>
                            </p:stCondLst>
                            <p:childTnLst>
                              <p:par>
                                <p:cTn id="56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7000"/>
                            </p:stCondLst>
                            <p:childTnLst>
                              <p:par>
                                <p:cTn id="7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5" dur="50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594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81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81" tmFilter="0, 0; 0.125,0.2665; 0.25,0.4; 0.375,0.465; 0.5,0.5;  0.625,0.535; 0.75,0.6; 0.875,0.7335; 1,1">
                                          <p:stCondLst>
                                            <p:cond delay="581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90" tmFilter="0, 0; 0.125,0.2665; 0.25,0.4; 0.375,0.465; 0.5,0.5;  0.625,0.535; 0.75,0.6; 0.875,0.7335; 1,1">
                                          <p:stCondLst>
                                            <p:cond delay="115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44" tmFilter="0, 0; 0.125,0.2665; 0.25,0.4; 0.375,0.465; 0.5,0.5;  0.625,0.535; 0.75,0.6; 0.875,0.7335; 1,1">
                                          <p:stCondLst>
                                            <p:cond delay="144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1" dur="23">
                                          <p:stCondLst>
                                            <p:cond delay="56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2" dur="145" decel="50000">
                                          <p:stCondLst>
                                            <p:cond delay="59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3" dur="23">
                                          <p:stCondLst>
                                            <p:cond delay="1148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4" dur="145" decel="50000">
                                          <p:stCondLst>
                                            <p:cond delay="1171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5" dur="23">
                                          <p:stCondLst>
                                            <p:cond delay="1437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6" dur="145" decel="50000">
                                          <p:stCondLst>
                                            <p:cond delay="145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3">
                                          <p:stCondLst>
                                            <p:cond delay="1582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8" dur="145" decel="50000">
                                          <p:stCondLst>
                                            <p:cond delay="1605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27" grpId="0" animBg="1"/>
      <p:bldP spid="58" grpId="0" animBg="1"/>
      <p:bldP spid="56" grpId="0" animBg="1"/>
      <p:bldP spid="5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CRIANDO COMUNIDADES</a:t>
            </a:r>
          </a:p>
        </p:txBody>
      </p:sp>
      <p:pic>
        <p:nvPicPr>
          <p:cNvPr id="5" name="Gráfico 4">
            <a:extLst>
              <a:ext uri="{FF2B5EF4-FFF2-40B4-BE49-F238E27FC236}">
                <a16:creationId xmlns:a16="http://schemas.microsoft.com/office/drawing/2014/main" id="{4C6C4231-BBF7-498A-B1E9-715541019B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232914" y="1903819"/>
            <a:ext cx="6938563" cy="443220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2E3AA696-3A88-4AE6-B17A-4DCD1816FDD5}"/>
              </a:ext>
            </a:extLst>
          </p:cNvPr>
          <p:cNvSpPr/>
          <p:nvPr/>
        </p:nvSpPr>
        <p:spPr>
          <a:xfrm>
            <a:off x="5869710" y="3445534"/>
            <a:ext cx="1789649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Tema(s)</a:t>
            </a:r>
          </a:p>
        </p:txBody>
      </p:sp>
      <p:sp>
        <p:nvSpPr>
          <p:cNvPr id="15" name="Seta: Curva para Cima 14">
            <a:extLst>
              <a:ext uri="{FF2B5EF4-FFF2-40B4-BE49-F238E27FC236}">
                <a16:creationId xmlns:a16="http://schemas.microsoft.com/office/drawing/2014/main" id="{0C26C54A-51A4-452E-9EA2-EAEDD47A364B}"/>
              </a:ext>
            </a:extLst>
          </p:cNvPr>
          <p:cNvSpPr/>
          <p:nvPr/>
        </p:nvSpPr>
        <p:spPr>
          <a:xfrm rot="20496916" flipV="1">
            <a:off x="3385215" y="2020495"/>
            <a:ext cx="3674941" cy="2042368"/>
          </a:xfrm>
          <a:prstGeom prst="curvedUpArrow">
            <a:avLst/>
          </a:prstGeom>
          <a:solidFill>
            <a:srgbClr val="BD1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6" name="Retângulo: Cantos Arredondados 15">
            <a:extLst>
              <a:ext uri="{FF2B5EF4-FFF2-40B4-BE49-F238E27FC236}">
                <a16:creationId xmlns:a16="http://schemas.microsoft.com/office/drawing/2014/main" id="{88031BAE-E60F-4ADD-B379-E1CA41E53DA8}"/>
              </a:ext>
            </a:extLst>
          </p:cNvPr>
          <p:cNvSpPr/>
          <p:nvPr/>
        </p:nvSpPr>
        <p:spPr>
          <a:xfrm>
            <a:off x="3352434" y="4264982"/>
            <a:ext cx="1789649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Privacidade</a:t>
            </a:r>
          </a:p>
        </p:txBody>
      </p:sp>
      <p:sp>
        <p:nvSpPr>
          <p:cNvPr id="17" name="Seta: Curva para Cima 16">
            <a:extLst>
              <a:ext uri="{FF2B5EF4-FFF2-40B4-BE49-F238E27FC236}">
                <a16:creationId xmlns:a16="http://schemas.microsoft.com/office/drawing/2014/main" id="{6FE7B829-8122-42E8-8FED-7BC10B5B83B9}"/>
              </a:ext>
            </a:extLst>
          </p:cNvPr>
          <p:cNvSpPr/>
          <p:nvPr/>
        </p:nvSpPr>
        <p:spPr>
          <a:xfrm rot="1261500">
            <a:off x="263365" y="4033377"/>
            <a:ext cx="3621932" cy="1732997"/>
          </a:xfrm>
          <a:prstGeom prst="curvedUpArrow">
            <a:avLst/>
          </a:prstGeom>
          <a:solidFill>
            <a:srgbClr val="BD15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noFill/>
            </a:endParaRPr>
          </a:p>
        </p:txBody>
      </p:sp>
      <p:sp>
        <p:nvSpPr>
          <p:cNvPr id="18" name="Retângulo: Cantos Arredondados 17">
            <a:extLst>
              <a:ext uri="{FF2B5EF4-FFF2-40B4-BE49-F238E27FC236}">
                <a16:creationId xmlns:a16="http://schemas.microsoft.com/office/drawing/2014/main" id="{2DE693D4-D88A-4202-A571-7DF49B867E4E}"/>
              </a:ext>
            </a:extLst>
          </p:cNvPr>
          <p:cNvSpPr/>
          <p:nvPr/>
        </p:nvSpPr>
        <p:spPr>
          <a:xfrm>
            <a:off x="629775" y="3128399"/>
            <a:ext cx="1530705" cy="513183"/>
          </a:xfrm>
          <a:prstGeom prst="roundRect">
            <a:avLst/>
          </a:prstGeom>
          <a:solidFill>
            <a:srgbClr val="E61C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600" b="1" dirty="0">
                <a:latin typeface="Roboto" panose="02000000000000000000" pitchFamily="2" charset="0"/>
                <a:ea typeface="Roboto" panose="02000000000000000000" pitchFamily="2" charset="0"/>
              </a:rPr>
              <a:t>Nome</a:t>
            </a: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5E8C2FAA-7DC9-426A-8FE0-E90D5961FE1F}"/>
              </a:ext>
            </a:extLst>
          </p:cNvPr>
          <p:cNvSpPr txBox="1"/>
          <p:nvPr/>
        </p:nvSpPr>
        <p:spPr>
          <a:xfrm>
            <a:off x="309089" y="989882"/>
            <a:ext cx="56244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  <a:r>
              <a:rPr lang="pt-BR" b="0" i="0" dirty="0">
                <a:solidFill>
                  <a:schemeClr val="bg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Para criar uma comunidade deve-se escolher o nome, privacidade e temas. </a:t>
            </a:r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comunidade será customizável, podendo criar chats, salas de debate, editar capas, fotos e muito mais.</a:t>
            </a:r>
            <a:endParaRPr lang="pt-BR" b="0" i="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1573F542-1D87-4BFA-A871-2C810AE6B60A}"/>
              </a:ext>
            </a:extLst>
          </p:cNvPr>
          <p:cNvSpPr txBox="1"/>
          <p:nvPr/>
        </p:nvSpPr>
        <p:spPr>
          <a:xfrm>
            <a:off x="3916315" y="4860716"/>
            <a:ext cx="27588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Comunidades privadas só poderão ser acessadas via convite</a:t>
            </a:r>
          </a:p>
        </p:txBody>
      </p:sp>
    </p:spTree>
    <p:extLst>
      <p:ext uri="{BB962C8B-B14F-4D97-AF65-F5344CB8AC3E}">
        <p14:creationId xmlns:p14="http://schemas.microsoft.com/office/powerpoint/2010/main" val="17191781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lipse 5">
            <a:extLst>
              <a:ext uri="{FF2B5EF4-FFF2-40B4-BE49-F238E27FC236}">
                <a16:creationId xmlns:a16="http://schemas.microsoft.com/office/drawing/2014/main" id="{D9A2E41D-132A-4016-B69D-F98949B318D5}"/>
              </a:ext>
            </a:extLst>
          </p:cNvPr>
          <p:cNvSpPr/>
          <p:nvPr/>
        </p:nvSpPr>
        <p:spPr>
          <a:xfrm>
            <a:off x="8976312" y="-1821268"/>
            <a:ext cx="3642536" cy="3642536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72EF862E-F400-4E30-A851-D039FEBC2451}"/>
              </a:ext>
            </a:extLst>
          </p:cNvPr>
          <p:cNvSpPr/>
          <p:nvPr/>
        </p:nvSpPr>
        <p:spPr>
          <a:xfrm>
            <a:off x="0" y="831850"/>
            <a:ext cx="12192000" cy="6070600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650B8AC-9133-405E-8E49-698056956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9673" y="77992"/>
            <a:ext cx="10153208" cy="660400"/>
          </a:xfrm>
        </p:spPr>
        <p:txBody>
          <a:bodyPr>
            <a:normAutofit/>
          </a:bodyPr>
          <a:lstStyle/>
          <a:p>
            <a:pPr algn="l"/>
            <a:r>
              <a:rPr lang="pt-BR" sz="3200" dirty="0">
                <a:effectLst/>
                <a:latin typeface="Montserrat ExtraBold" panose="00000900000000000000" pitchFamily="2" charset="0"/>
                <a:ea typeface="Roboto" panose="02000000000000000000" pitchFamily="2" charset="0"/>
              </a:rPr>
              <a:t>INTERAGIR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DC07D75C-95A5-4FCD-BB33-1D5201696E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906" y="67086"/>
            <a:ext cx="682213" cy="682213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5E8C2FAA-7DC9-426A-8FE0-E90D5961FE1F}"/>
              </a:ext>
            </a:extLst>
          </p:cNvPr>
          <p:cNvSpPr txBox="1"/>
          <p:nvPr/>
        </p:nvSpPr>
        <p:spPr>
          <a:xfrm>
            <a:off x="571872" y="1419636"/>
            <a:ext cx="56244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No app você possuirá um feed personalizado ao seu gosto e uma aba contendo suas comunidades onde poderá interagir como quiser, além de uma barra de pesquisa.</a:t>
            </a:r>
            <a:endParaRPr lang="pt-BR" b="0" i="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80159EA5-E437-4905-9BEC-C4247E19D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31883" y="1316811"/>
            <a:ext cx="5266325" cy="3157575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374DC5DC-7183-4D84-BA71-4712A73EC418}"/>
              </a:ext>
            </a:extLst>
          </p:cNvPr>
          <p:cNvSpPr txBox="1"/>
          <p:nvPr/>
        </p:nvSpPr>
        <p:spPr>
          <a:xfrm>
            <a:off x="2208955" y="5306055"/>
            <a:ext cx="562440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dirty="0">
                <a:solidFill>
                  <a:schemeClr val="bg1">
                    <a:lumMod val="95000"/>
                    <a:lumOff val="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	Poderá também compartilhar postagens e textos entre comunidades. Compartilhando informações, também como conhecendo novas pessoas.</a:t>
            </a:r>
            <a:endParaRPr lang="pt-BR" b="0" i="0" dirty="0">
              <a:solidFill>
                <a:schemeClr val="bg1"/>
              </a:solidFill>
              <a:effectLst/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0" name="Gráfico 9">
            <a:extLst>
              <a:ext uri="{FF2B5EF4-FFF2-40B4-BE49-F238E27FC236}">
                <a16:creationId xmlns:a16="http://schemas.microsoft.com/office/drawing/2014/main" id="{4BE959D2-4F43-496E-B890-9B5EA7CBB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415354" y="4098648"/>
            <a:ext cx="2815526" cy="2414815"/>
          </a:xfrm>
          <a:prstGeom prst="rect">
            <a:avLst/>
          </a:prstGeom>
        </p:spPr>
      </p:pic>
      <p:sp>
        <p:nvSpPr>
          <p:cNvPr id="26" name="Seta: de Cima para Baixo 25">
            <a:extLst>
              <a:ext uri="{FF2B5EF4-FFF2-40B4-BE49-F238E27FC236}">
                <a16:creationId xmlns:a16="http://schemas.microsoft.com/office/drawing/2014/main" id="{92D0A441-EE73-444B-ACC3-8B94F10948CC}"/>
              </a:ext>
            </a:extLst>
          </p:cNvPr>
          <p:cNvSpPr/>
          <p:nvPr/>
        </p:nvSpPr>
        <p:spPr>
          <a:xfrm>
            <a:off x="4511040" y="2482476"/>
            <a:ext cx="640080" cy="2592632"/>
          </a:xfrm>
          <a:prstGeom prst="upDownArrow">
            <a:avLst/>
          </a:prstGeom>
          <a:solidFill>
            <a:srgbClr val="E61C49"/>
          </a:solidFill>
          <a:ln>
            <a:solidFill>
              <a:srgbClr val="E61C49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93557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6EE89D98-C14B-410A-86A8-7A13A68774EC}"/>
              </a:ext>
            </a:extLst>
          </p:cNvPr>
          <p:cNvSpPr/>
          <p:nvPr/>
        </p:nvSpPr>
        <p:spPr>
          <a:xfrm>
            <a:off x="3656941" y="1077879"/>
            <a:ext cx="4878118" cy="4878118"/>
          </a:xfrm>
          <a:prstGeom prst="ellipse">
            <a:avLst/>
          </a:prstGeom>
          <a:gradFill>
            <a:gsLst>
              <a:gs pos="0">
                <a:srgbClr val="FF2255"/>
              </a:gs>
              <a:gs pos="35000">
                <a:srgbClr val="E61C49"/>
              </a:gs>
              <a:gs pos="65000">
                <a:srgbClr val="CD153E"/>
              </a:gs>
              <a:gs pos="100000">
                <a:srgbClr val="9D0729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482C12E1-C43D-45EB-A5FF-ABBAF1A651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333" y="196684"/>
            <a:ext cx="839059" cy="83905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B88A19F7-0378-46F4-814E-C9244E0B1CA2}"/>
              </a:ext>
            </a:extLst>
          </p:cNvPr>
          <p:cNvSpPr txBox="1"/>
          <p:nvPr/>
        </p:nvSpPr>
        <p:spPr>
          <a:xfrm>
            <a:off x="5154392" y="245532"/>
            <a:ext cx="310241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dirty="0" err="1">
                <a:latin typeface="Strasua" panose="04010400000000000000" pitchFamily="82" charset="0"/>
              </a:rPr>
              <a:t>Aiconn</a:t>
            </a:r>
            <a:endParaRPr lang="pt-BR" sz="4800" dirty="0">
              <a:latin typeface="Strasua" panose="04010400000000000000" pitchFamily="82" charset="0"/>
            </a:endParaRPr>
          </a:p>
        </p:txBody>
      </p:sp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F0897494-320A-4C17-954F-5CF45F860A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6357" y="1226050"/>
            <a:ext cx="2239285" cy="440243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0" name="Imagem 9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06A10333-CC70-4018-84F5-2A9F4574B0C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612" y="2031999"/>
            <a:ext cx="1576089" cy="309859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2" name="Imagem 11" descr="Tela de celular&#10;&#10;Descrição gerada automaticamente">
            <a:extLst>
              <a:ext uri="{FF2B5EF4-FFF2-40B4-BE49-F238E27FC236}">
                <a16:creationId xmlns:a16="http://schemas.microsoft.com/office/drawing/2014/main" id="{22A83595-310A-4D2C-BEE4-EA0F0893CC1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549" y="1723943"/>
            <a:ext cx="1732782" cy="341011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4" name="Imagem 13" descr="Tela de celular&#10;&#10;Descrição gerada automaticamente">
            <a:extLst>
              <a:ext uri="{FF2B5EF4-FFF2-40B4-BE49-F238E27FC236}">
                <a16:creationId xmlns:a16="http://schemas.microsoft.com/office/drawing/2014/main" id="{EC1C26CD-E33D-420E-815A-13D734D16C0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6299" y="2031999"/>
            <a:ext cx="1576089" cy="3098591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6" name="Imagem 15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5D2275DB-FD4E-4015-AC77-8F6112830BC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667" y="1723943"/>
            <a:ext cx="1732781" cy="3406648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3460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rdósia">
  <a:themeElements>
    <a:clrScheme name="Ardósia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Ardósia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rdósia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TM04033929[[fn=Ardósia]]</Template>
  <TotalTime>421</TotalTime>
  <Words>318</Words>
  <Application>Microsoft Office PowerPoint</Application>
  <PresentationFormat>Widescreen</PresentationFormat>
  <Paragraphs>33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Calisto MT</vt:lpstr>
      <vt:lpstr>Montserrat ExtraBold</vt:lpstr>
      <vt:lpstr>Roboto</vt:lpstr>
      <vt:lpstr>Strasua</vt:lpstr>
      <vt:lpstr>Wingdings 2</vt:lpstr>
      <vt:lpstr>Ardósia</vt:lpstr>
      <vt:lpstr>Apresentação do PowerPoint</vt:lpstr>
      <vt:lpstr>O QUE É O AICONN?</vt:lpstr>
      <vt:lpstr>CRIANDO SUA CONTA</vt:lpstr>
      <vt:lpstr>CRIANDO SUA CONTA</vt:lpstr>
      <vt:lpstr>COMUNIDADES</vt:lpstr>
      <vt:lpstr>CRIANDO COMUNIDADES</vt:lpstr>
      <vt:lpstr>INTERAGIR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Leonardo Caetano Totti</dc:creator>
  <cp:lastModifiedBy>victor ferri</cp:lastModifiedBy>
  <cp:revision>8</cp:revision>
  <dcterms:created xsi:type="dcterms:W3CDTF">2021-05-08T17:39:48Z</dcterms:created>
  <dcterms:modified xsi:type="dcterms:W3CDTF">2021-05-11T19:07:20Z</dcterms:modified>
</cp:coreProperties>
</file>

<file path=docProps/thumbnail.jpeg>
</file>